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52" r:id="rId2"/>
    <p:sldId id="355" r:id="rId3"/>
    <p:sldId id="364" r:id="rId4"/>
    <p:sldId id="356" r:id="rId5"/>
    <p:sldId id="367" r:id="rId6"/>
    <p:sldId id="353" r:id="rId7"/>
    <p:sldId id="354" r:id="rId8"/>
    <p:sldId id="358" r:id="rId9"/>
    <p:sldId id="366" r:id="rId10"/>
    <p:sldId id="258" r:id="rId11"/>
    <p:sldId id="351" r:id="rId12"/>
    <p:sldId id="348" r:id="rId13"/>
    <p:sldId id="360" r:id="rId14"/>
    <p:sldId id="359" r:id="rId15"/>
    <p:sldId id="363" r:id="rId16"/>
    <p:sldId id="368" r:id="rId17"/>
    <p:sldId id="369" r:id="rId18"/>
    <p:sldId id="3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658F7-566C-4E7D-8A8A-AB16011AB3D4}" v="14" dt="2023-04-27T15:24:02.789"/>
    <p1510:client id="{726F5BDB-7087-4ACA-A680-79B80E0669E8}" v="37" dt="2023-04-27T09:23:46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88"/>
  </p:normalViewPr>
  <p:slideViewPr>
    <p:cSldViewPr snapToGrid="0" showGuides="1">
      <p:cViewPr varScale="1">
        <p:scale>
          <a:sx n="105" d="100"/>
          <a:sy n="105" d="100"/>
        </p:scale>
        <p:origin x="87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ie Paulsen" userId="39cddf5216acb62b" providerId="LiveId" clId="{129658F7-566C-4E7D-8A8A-AB16011AB3D4}"/>
    <pc:docChg chg="addSld modSld sldOrd">
      <pc:chgData name="Amalie Paulsen" userId="39cddf5216acb62b" providerId="LiveId" clId="{129658F7-566C-4E7D-8A8A-AB16011AB3D4}" dt="2023-04-27T15:28:52.928" v="44" actId="20577"/>
      <pc:docMkLst>
        <pc:docMk/>
      </pc:docMkLst>
      <pc:sldChg chg="modSp mod ord">
        <pc:chgData name="Amalie Paulsen" userId="39cddf5216acb62b" providerId="LiveId" clId="{129658F7-566C-4E7D-8A8A-AB16011AB3D4}" dt="2023-04-27T15:24:02.789" v="21" actId="20577"/>
        <pc:sldMkLst>
          <pc:docMk/>
          <pc:sldMk cId="2604037613" sldId="358"/>
        </pc:sldMkLst>
        <pc:spChg chg="mod">
          <ac:chgData name="Amalie Paulsen" userId="39cddf5216acb62b" providerId="LiveId" clId="{129658F7-566C-4E7D-8A8A-AB16011AB3D4}" dt="2023-04-27T15:24:02.789" v="21" actId="20577"/>
          <ac:spMkLst>
            <pc:docMk/>
            <pc:sldMk cId="2604037613" sldId="358"/>
            <ac:spMk id="3" creationId="{F550CB57-B4A3-A25D-34F0-DECFDBF54615}"/>
          </ac:spMkLst>
        </pc:spChg>
        <pc:spChg chg="mod">
          <ac:chgData name="Amalie Paulsen" userId="39cddf5216acb62b" providerId="LiveId" clId="{129658F7-566C-4E7D-8A8A-AB16011AB3D4}" dt="2023-04-27T15:23:48.108" v="16" actId="1076"/>
          <ac:spMkLst>
            <pc:docMk/>
            <pc:sldMk cId="2604037613" sldId="358"/>
            <ac:spMk id="8" creationId="{CFFDC7FB-8F3D-496F-FECA-19B24C827463}"/>
          </ac:spMkLst>
        </pc:spChg>
        <pc:spChg chg="mod">
          <ac:chgData name="Amalie Paulsen" userId="39cddf5216acb62b" providerId="LiveId" clId="{129658F7-566C-4E7D-8A8A-AB16011AB3D4}" dt="2023-04-27T15:23:48.108" v="16" actId="1076"/>
          <ac:spMkLst>
            <pc:docMk/>
            <pc:sldMk cId="2604037613" sldId="358"/>
            <ac:spMk id="10" creationId="{D605DDB6-A0DB-62AD-93C2-976DDDC8641C}"/>
          </ac:spMkLst>
        </pc:spChg>
        <pc:picChg chg="mod">
          <ac:chgData name="Amalie Paulsen" userId="39cddf5216acb62b" providerId="LiveId" clId="{129658F7-566C-4E7D-8A8A-AB16011AB3D4}" dt="2023-04-27T15:23:48.108" v="16" actId="1076"/>
          <ac:picMkLst>
            <pc:docMk/>
            <pc:sldMk cId="2604037613" sldId="358"/>
            <ac:picMk id="5" creationId="{45CB10F3-AA58-C7E8-E023-0F15EB927905}"/>
          </ac:picMkLst>
        </pc:picChg>
        <pc:picChg chg="mod">
          <ac:chgData name="Amalie Paulsen" userId="39cddf5216acb62b" providerId="LiveId" clId="{129658F7-566C-4E7D-8A8A-AB16011AB3D4}" dt="2023-04-27T15:23:50.185" v="17" actId="1076"/>
          <ac:picMkLst>
            <pc:docMk/>
            <pc:sldMk cId="2604037613" sldId="358"/>
            <ac:picMk id="9" creationId="{599B0F8C-814E-1C09-C86C-3D4D47BCC467}"/>
          </ac:picMkLst>
        </pc:picChg>
        <pc:picChg chg="mod">
          <ac:chgData name="Amalie Paulsen" userId="39cddf5216acb62b" providerId="LiveId" clId="{129658F7-566C-4E7D-8A8A-AB16011AB3D4}" dt="2023-04-27T15:24:01.034" v="20" actId="1076"/>
          <ac:picMkLst>
            <pc:docMk/>
            <pc:sldMk cId="2604037613" sldId="358"/>
            <ac:picMk id="11" creationId="{C203DA15-F3B5-92F0-1FD6-BD393A1B1A0E}"/>
          </ac:picMkLst>
        </pc:picChg>
        <pc:picChg chg="mod">
          <ac:chgData name="Amalie Paulsen" userId="39cddf5216acb62b" providerId="LiveId" clId="{129658F7-566C-4E7D-8A8A-AB16011AB3D4}" dt="2023-04-27T15:23:48.108" v="16" actId="1076"/>
          <ac:picMkLst>
            <pc:docMk/>
            <pc:sldMk cId="2604037613" sldId="358"/>
            <ac:picMk id="13" creationId="{4875859D-62C1-2910-F7C0-DF967EB0B5CA}"/>
          </ac:picMkLst>
        </pc:picChg>
        <pc:picChg chg="mod">
          <ac:chgData name="Amalie Paulsen" userId="39cddf5216acb62b" providerId="LiveId" clId="{129658F7-566C-4E7D-8A8A-AB16011AB3D4}" dt="2023-04-27T15:24:01.034" v="20" actId="1076"/>
          <ac:picMkLst>
            <pc:docMk/>
            <pc:sldMk cId="2604037613" sldId="358"/>
            <ac:picMk id="15" creationId="{6F0A3ABF-E75D-160B-CFD6-D4BBC45ABD58}"/>
          </ac:picMkLst>
        </pc:picChg>
        <pc:picChg chg="mod">
          <ac:chgData name="Amalie Paulsen" userId="39cddf5216acb62b" providerId="LiveId" clId="{129658F7-566C-4E7D-8A8A-AB16011AB3D4}" dt="2023-04-27T15:24:01.034" v="20" actId="1076"/>
          <ac:picMkLst>
            <pc:docMk/>
            <pc:sldMk cId="2604037613" sldId="358"/>
            <ac:picMk id="18" creationId="{5BD9AEC3-0E49-0FDD-1EDD-5255FF00411F}"/>
          </ac:picMkLst>
        </pc:picChg>
        <pc:picChg chg="mod">
          <ac:chgData name="Amalie Paulsen" userId="39cddf5216acb62b" providerId="LiveId" clId="{129658F7-566C-4E7D-8A8A-AB16011AB3D4}" dt="2023-04-27T15:24:01.034" v="20" actId="1076"/>
          <ac:picMkLst>
            <pc:docMk/>
            <pc:sldMk cId="2604037613" sldId="358"/>
            <ac:picMk id="22" creationId="{D1D2A0E3-557F-35D4-B5BB-D4F274C55C00}"/>
          </ac:picMkLst>
        </pc:picChg>
        <pc:picChg chg="mod">
          <ac:chgData name="Amalie Paulsen" userId="39cddf5216acb62b" providerId="LiveId" clId="{129658F7-566C-4E7D-8A8A-AB16011AB3D4}" dt="2023-04-27T15:23:48.108" v="16" actId="1076"/>
          <ac:picMkLst>
            <pc:docMk/>
            <pc:sldMk cId="2604037613" sldId="358"/>
            <ac:picMk id="24" creationId="{FDE52D67-8B25-1A6D-A272-116C5BDB83BB}"/>
          </ac:picMkLst>
        </pc:picChg>
      </pc:sldChg>
      <pc:sldChg chg="modSp new mod">
        <pc:chgData name="Amalie Paulsen" userId="39cddf5216acb62b" providerId="LiveId" clId="{129658F7-566C-4E7D-8A8A-AB16011AB3D4}" dt="2023-04-27T15:28:52.928" v="44" actId="20577"/>
        <pc:sldMkLst>
          <pc:docMk/>
          <pc:sldMk cId="2982492891" sldId="370"/>
        </pc:sldMkLst>
        <pc:spChg chg="mod">
          <ac:chgData name="Amalie Paulsen" userId="39cddf5216acb62b" providerId="LiveId" clId="{129658F7-566C-4E7D-8A8A-AB16011AB3D4}" dt="2023-04-27T15:28:52.928" v="44" actId="20577"/>
          <ac:spMkLst>
            <pc:docMk/>
            <pc:sldMk cId="2982492891" sldId="370"/>
            <ac:spMk id="2" creationId="{43F6842F-AE34-F168-2126-D264F003042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BC159-68B3-4413-8181-CEB338B6931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D3FAD4-54EE-4F5C-BAD4-AA1EFAD7C265}">
      <dgm:prSet phldrT="[Text]"/>
      <dgm:spPr/>
      <dgm:t>
        <a:bodyPr/>
        <a:lstStyle/>
        <a:p>
          <a:r>
            <a:rPr lang="en-US" dirty="0" err="1"/>
            <a:t>Qdev</a:t>
          </a:r>
          <a:endParaRPr lang="en-US" dirty="0"/>
        </a:p>
      </dgm:t>
    </dgm:pt>
    <dgm:pt modelId="{3FD45142-D66B-4631-BF3C-7EBCFDDDC228}" type="parTrans" cxnId="{EA4D0966-9136-4B3C-8DA6-7A01EE6D24A3}">
      <dgm:prSet/>
      <dgm:spPr/>
      <dgm:t>
        <a:bodyPr/>
        <a:lstStyle/>
        <a:p>
          <a:endParaRPr lang="en-US"/>
        </a:p>
      </dgm:t>
    </dgm:pt>
    <dgm:pt modelId="{52452F3B-6A6E-4AC2-9358-D2C7838843B9}" type="sibTrans" cxnId="{EA4D0966-9136-4B3C-8DA6-7A01EE6D24A3}">
      <dgm:prSet/>
      <dgm:spPr/>
      <dgm:t>
        <a:bodyPr/>
        <a:lstStyle/>
        <a:p>
          <a:endParaRPr lang="en-US"/>
        </a:p>
      </dgm:t>
    </dgm:pt>
    <dgm:pt modelId="{E53C3611-4F05-4E38-90D7-06FB143C40F6}">
      <dgm:prSet phldrT="[Text]"/>
      <dgm:spPr/>
      <dgm:t>
        <a:bodyPr/>
        <a:lstStyle/>
        <a:p>
          <a:r>
            <a:rPr lang="en-US" dirty="0"/>
            <a:t>Experiments</a:t>
          </a:r>
        </a:p>
      </dgm:t>
    </dgm:pt>
    <dgm:pt modelId="{518F9595-E9B5-41A8-A6A6-7625581BFED8}" type="parTrans" cxnId="{C8268558-12E1-4F0D-95AA-599B996AFA0A}">
      <dgm:prSet/>
      <dgm:spPr/>
      <dgm:t>
        <a:bodyPr/>
        <a:lstStyle/>
        <a:p>
          <a:endParaRPr lang="en-US"/>
        </a:p>
      </dgm:t>
    </dgm:pt>
    <dgm:pt modelId="{F42848B7-69EE-4229-8E08-9557977C81D7}" type="sibTrans" cxnId="{C8268558-12E1-4F0D-95AA-599B996AFA0A}">
      <dgm:prSet/>
      <dgm:spPr/>
      <dgm:t>
        <a:bodyPr/>
        <a:lstStyle/>
        <a:p>
          <a:endParaRPr lang="en-US"/>
        </a:p>
      </dgm:t>
    </dgm:pt>
    <dgm:pt modelId="{2A18F70D-F24F-4D01-B201-13B7F29C441E}">
      <dgm:prSet phldrT="[Text]"/>
      <dgm:spPr/>
      <dgm:t>
        <a:bodyPr/>
        <a:lstStyle/>
        <a:p>
          <a:r>
            <a:rPr lang="en-US" dirty="0"/>
            <a:t>Theory</a:t>
          </a:r>
        </a:p>
      </dgm:t>
    </dgm:pt>
    <dgm:pt modelId="{03A54A90-76CA-4E5C-85F0-AB5E487A73C9}" type="parTrans" cxnId="{F113BCD0-4BAF-4E60-8C24-18D64E6B55F2}">
      <dgm:prSet/>
      <dgm:spPr/>
      <dgm:t>
        <a:bodyPr/>
        <a:lstStyle/>
        <a:p>
          <a:endParaRPr lang="en-US"/>
        </a:p>
      </dgm:t>
    </dgm:pt>
    <dgm:pt modelId="{B544E454-0505-42C1-BB90-986A3C75F8D4}" type="sibTrans" cxnId="{F113BCD0-4BAF-4E60-8C24-18D64E6B55F2}">
      <dgm:prSet/>
      <dgm:spPr/>
      <dgm:t>
        <a:bodyPr/>
        <a:lstStyle/>
        <a:p>
          <a:endParaRPr lang="en-US"/>
        </a:p>
      </dgm:t>
    </dgm:pt>
    <dgm:pt modelId="{8000582F-44F7-4C9E-9F29-7823474C70B6}">
      <dgm:prSet phldrT="[Text]"/>
      <dgm:spPr/>
      <dgm:t>
        <a:bodyPr/>
        <a:lstStyle/>
        <a:p>
          <a:r>
            <a:rPr lang="en-US"/>
            <a:t>Qbits</a:t>
          </a:r>
          <a:endParaRPr lang="en-US" dirty="0"/>
        </a:p>
      </dgm:t>
    </dgm:pt>
    <dgm:pt modelId="{3B47F203-1C6C-46F0-8777-DCB98DE38FC4}" type="parTrans" cxnId="{763D509A-B9BA-495C-AAE3-B289F828A69B}">
      <dgm:prSet/>
      <dgm:spPr/>
      <dgm:t>
        <a:bodyPr/>
        <a:lstStyle/>
        <a:p>
          <a:endParaRPr lang="en-US"/>
        </a:p>
      </dgm:t>
    </dgm:pt>
    <dgm:pt modelId="{B7429381-74B0-4F7B-A14C-E9E02C9D0579}" type="sibTrans" cxnId="{763D509A-B9BA-495C-AAE3-B289F828A69B}">
      <dgm:prSet/>
      <dgm:spPr/>
      <dgm:t>
        <a:bodyPr/>
        <a:lstStyle/>
        <a:p>
          <a:endParaRPr lang="en-US"/>
        </a:p>
      </dgm:t>
    </dgm:pt>
    <dgm:pt modelId="{927B62E8-3DCF-48B0-87EA-8DB62394E995}">
      <dgm:prSet phldrT="[Text]"/>
      <dgm:spPr/>
      <dgm:t>
        <a:bodyPr/>
        <a:lstStyle/>
        <a:p>
          <a:r>
            <a:rPr lang="en-US" dirty="0"/>
            <a:t>Qubits</a:t>
          </a:r>
        </a:p>
      </dgm:t>
    </dgm:pt>
    <dgm:pt modelId="{202EC9A4-D6C5-426C-B8C5-BFBBEDA0C366}" type="parTrans" cxnId="{79660F43-C6D6-4AA2-9D48-AAA5FFB42204}">
      <dgm:prSet/>
      <dgm:spPr/>
      <dgm:t>
        <a:bodyPr/>
        <a:lstStyle/>
        <a:p>
          <a:endParaRPr lang="en-US"/>
        </a:p>
      </dgm:t>
    </dgm:pt>
    <dgm:pt modelId="{D9DDFAA7-79A4-4488-9860-4E84B0E7710E}" type="sibTrans" cxnId="{79660F43-C6D6-4AA2-9D48-AAA5FFB42204}">
      <dgm:prSet/>
      <dgm:spPr/>
      <dgm:t>
        <a:bodyPr/>
        <a:lstStyle/>
        <a:p>
          <a:endParaRPr lang="en-US"/>
        </a:p>
      </dgm:t>
    </dgm:pt>
    <dgm:pt modelId="{EE59F951-D879-40C2-9541-326158815C74}">
      <dgm:prSet phldrT="[Text]"/>
      <dgm:spPr/>
      <dgm:t>
        <a:bodyPr/>
        <a:lstStyle/>
        <a:p>
          <a:r>
            <a:rPr lang="en-US" dirty="0"/>
            <a:t>Superconducting qubits</a:t>
          </a:r>
        </a:p>
      </dgm:t>
    </dgm:pt>
    <dgm:pt modelId="{7D97F579-A44F-49BA-90B8-A493E8094ACE}" type="parTrans" cxnId="{AFE399F3-0562-4A77-A14A-99BDE2EAE0CD}">
      <dgm:prSet/>
      <dgm:spPr/>
      <dgm:t>
        <a:bodyPr/>
        <a:lstStyle/>
        <a:p>
          <a:endParaRPr lang="en-US"/>
        </a:p>
      </dgm:t>
    </dgm:pt>
    <dgm:pt modelId="{59C46899-896B-4C58-8056-4310D66B7191}" type="sibTrans" cxnId="{AFE399F3-0562-4A77-A14A-99BDE2EAE0CD}">
      <dgm:prSet/>
      <dgm:spPr/>
      <dgm:t>
        <a:bodyPr/>
        <a:lstStyle/>
        <a:p>
          <a:endParaRPr lang="en-US"/>
        </a:p>
      </dgm:t>
    </dgm:pt>
    <dgm:pt modelId="{5E65CF6E-A799-48E9-9572-0644A8606DC8}">
      <dgm:prSet phldrT="[Text]"/>
      <dgm:spPr/>
      <dgm:t>
        <a:bodyPr/>
        <a:lstStyle/>
        <a:p>
          <a:r>
            <a:rPr lang="en-US" dirty="0"/>
            <a:t>Nanowires</a:t>
          </a:r>
        </a:p>
      </dgm:t>
    </dgm:pt>
    <dgm:pt modelId="{56AF29D3-F80C-4420-86A2-AECD4E4EE708}" type="parTrans" cxnId="{6DA2CD74-5F43-43E1-A2A6-09FFB223C508}">
      <dgm:prSet/>
      <dgm:spPr/>
      <dgm:t>
        <a:bodyPr/>
        <a:lstStyle/>
        <a:p>
          <a:endParaRPr lang="en-US"/>
        </a:p>
      </dgm:t>
    </dgm:pt>
    <dgm:pt modelId="{6053A63A-2749-4894-8698-0A4F6B3FE4C5}" type="sibTrans" cxnId="{6DA2CD74-5F43-43E1-A2A6-09FFB223C508}">
      <dgm:prSet/>
      <dgm:spPr/>
      <dgm:t>
        <a:bodyPr/>
        <a:lstStyle/>
        <a:p>
          <a:endParaRPr lang="en-US"/>
        </a:p>
      </dgm:t>
    </dgm:pt>
    <dgm:pt modelId="{7EC5EF06-0475-4A54-B691-009417776293}">
      <dgm:prSet phldrT="[Text]"/>
      <dgm:spPr/>
      <dgm:t>
        <a:bodyPr/>
        <a:lstStyle/>
        <a:p>
          <a:r>
            <a:rPr lang="en-US" dirty="0"/>
            <a:t>Quantum Hall effect</a:t>
          </a:r>
        </a:p>
      </dgm:t>
    </dgm:pt>
    <dgm:pt modelId="{352D318D-F970-4570-B8D8-DB0F49316FB3}" type="parTrans" cxnId="{3197A5DC-EF7F-4161-B039-4D0C117F3415}">
      <dgm:prSet/>
      <dgm:spPr/>
      <dgm:t>
        <a:bodyPr/>
        <a:lstStyle/>
        <a:p>
          <a:endParaRPr lang="en-US"/>
        </a:p>
      </dgm:t>
    </dgm:pt>
    <dgm:pt modelId="{E12C9C18-D157-450D-BBA4-93C994685419}" type="sibTrans" cxnId="{3197A5DC-EF7F-4161-B039-4D0C117F3415}">
      <dgm:prSet/>
      <dgm:spPr/>
      <dgm:t>
        <a:bodyPr/>
        <a:lstStyle/>
        <a:p>
          <a:endParaRPr lang="en-US"/>
        </a:p>
      </dgm:t>
    </dgm:pt>
    <dgm:pt modelId="{61B538FD-FA10-4433-B93A-6ECA1D5E0927}">
      <dgm:prSet phldrT="[Text]"/>
      <dgm:spPr/>
      <dgm:t>
        <a:bodyPr/>
        <a:lstStyle/>
        <a:p>
          <a:r>
            <a:rPr lang="en-US" dirty="0"/>
            <a:t>Spin qubits</a:t>
          </a:r>
        </a:p>
      </dgm:t>
    </dgm:pt>
    <dgm:pt modelId="{BC62F8CF-1E0E-4F35-AD20-58E574489C77}" type="parTrans" cxnId="{FE772D28-FE5B-4CD1-8B5F-A0E96116670D}">
      <dgm:prSet/>
      <dgm:spPr/>
      <dgm:t>
        <a:bodyPr/>
        <a:lstStyle/>
        <a:p>
          <a:endParaRPr lang="en-US"/>
        </a:p>
      </dgm:t>
    </dgm:pt>
    <dgm:pt modelId="{C3489F3B-CE12-42A1-A3D5-99436BFC5E10}" type="sibTrans" cxnId="{FE772D28-FE5B-4CD1-8B5F-A0E96116670D}">
      <dgm:prSet/>
      <dgm:spPr/>
      <dgm:t>
        <a:bodyPr/>
        <a:lstStyle/>
        <a:p>
          <a:endParaRPr lang="en-US"/>
        </a:p>
      </dgm:t>
    </dgm:pt>
    <dgm:pt modelId="{07B37BAE-DE20-4D05-BD89-EEB4F123C061}">
      <dgm:prSet phldrT="[Text]"/>
      <dgm:spPr/>
      <dgm:t>
        <a:bodyPr/>
        <a:lstStyle/>
        <a:p>
          <a:r>
            <a:rPr lang="en-US" dirty="0"/>
            <a:t>Many more</a:t>
          </a:r>
        </a:p>
      </dgm:t>
    </dgm:pt>
    <dgm:pt modelId="{9A6E1894-24A4-4CB2-885A-F1BD85D89E5A}" type="parTrans" cxnId="{4B3C3C2F-0C15-4A01-95E6-8C8EFFFAA025}">
      <dgm:prSet/>
      <dgm:spPr/>
      <dgm:t>
        <a:bodyPr/>
        <a:lstStyle/>
        <a:p>
          <a:endParaRPr lang="en-US"/>
        </a:p>
      </dgm:t>
    </dgm:pt>
    <dgm:pt modelId="{68F39F13-9534-4E85-9539-A8813E60D048}" type="sibTrans" cxnId="{4B3C3C2F-0C15-4A01-95E6-8C8EFFFAA025}">
      <dgm:prSet/>
      <dgm:spPr/>
      <dgm:t>
        <a:bodyPr/>
        <a:lstStyle/>
        <a:p>
          <a:endParaRPr lang="en-US"/>
        </a:p>
      </dgm:t>
    </dgm:pt>
    <dgm:pt modelId="{E5ABB44C-AC65-4FFA-B74C-FD5FC440ADB9}">
      <dgm:prSet phldrT="[Text]"/>
      <dgm:spPr/>
      <dgm:t>
        <a:bodyPr/>
        <a:lstStyle/>
        <a:p>
          <a:r>
            <a:rPr lang="en-US" dirty="0"/>
            <a:t>Many more</a:t>
          </a:r>
        </a:p>
      </dgm:t>
    </dgm:pt>
    <dgm:pt modelId="{B45B194E-35EE-4222-A503-FCFF78B2EA9D}" type="parTrans" cxnId="{0E72FE64-CF7C-41AD-955B-C8C6509E3B17}">
      <dgm:prSet/>
      <dgm:spPr/>
      <dgm:t>
        <a:bodyPr/>
        <a:lstStyle/>
        <a:p>
          <a:endParaRPr lang="en-US"/>
        </a:p>
      </dgm:t>
    </dgm:pt>
    <dgm:pt modelId="{38A8FA35-9131-4DBE-9C86-7B84DDE20A5D}" type="sibTrans" cxnId="{0E72FE64-CF7C-41AD-955B-C8C6509E3B17}">
      <dgm:prSet/>
      <dgm:spPr/>
      <dgm:t>
        <a:bodyPr/>
        <a:lstStyle/>
        <a:p>
          <a:endParaRPr lang="en-US"/>
        </a:p>
      </dgm:t>
    </dgm:pt>
    <dgm:pt modelId="{2D3898F0-0560-4750-8934-1A86538D221C}" type="pres">
      <dgm:prSet presAssocID="{D82BC159-68B3-4413-8181-CEB338B693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3BA75A-A8AD-4526-B586-98AE852ECEA9}" type="pres">
      <dgm:prSet presAssocID="{E6D3FAD4-54EE-4F5C-BAD4-AA1EFAD7C265}" presName="hierRoot1" presStyleCnt="0">
        <dgm:presLayoutVars>
          <dgm:hierBranch val="init"/>
        </dgm:presLayoutVars>
      </dgm:prSet>
      <dgm:spPr/>
    </dgm:pt>
    <dgm:pt modelId="{B944A320-400C-4527-9341-4BD93F215712}" type="pres">
      <dgm:prSet presAssocID="{E6D3FAD4-54EE-4F5C-BAD4-AA1EFAD7C265}" presName="rootComposite1" presStyleCnt="0"/>
      <dgm:spPr/>
    </dgm:pt>
    <dgm:pt modelId="{B3643B2E-3F81-426D-B687-A6AD11D75422}" type="pres">
      <dgm:prSet presAssocID="{E6D3FAD4-54EE-4F5C-BAD4-AA1EFAD7C265}" presName="rootText1" presStyleLbl="node0" presStyleIdx="0" presStyleCnt="1">
        <dgm:presLayoutVars>
          <dgm:chPref val="3"/>
        </dgm:presLayoutVars>
      </dgm:prSet>
      <dgm:spPr/>
    </dgm:pt>
    <dgm:pt modelId="{BC581FDC-503D-466F-B772-222433CF77F7}" type="pres">
      <dgm:prSet presAssocID="{E6D3FAD4-54EE-4F5C-BAD4-AA1EFAD7C265}" presName="rootConnector1" presStyleLbl="node1" presStyleIdx="0" presStyleCnt="0"/>
      <dgm:spPr/>
    </dgm:pt>
    <dgm:pt modelId="{544E6B12-83E1-40E0-B012-13D326892D20}" type="pres">
      <dgm:prSet presAssocID="{E6D3FAD4-54EE-4F5C-BAD4-AA1EFAD7C265}" presName="hierChild2" presStyleCnt="0"/>
      <dgm:spPr/>
    </dgm:pt>
    <dgm:pt modelId="{CD4EA076-3BCB-4361-BF3C-B22B400B01D3}" type="pres">
      <dgm:prSet presAssocID="{518F9595-E9B5-41A8-A6A6-7625581BFED8}" presName="Name37" presStyleLbl="parChTrans1D2" presStyleIdx="0" presStyleCnt="2"/>
      <dgm:spPr/>
    </dgm:pt>
    <dgm:pt modelId="{C26DEA08-B9C3-425E-BD93-51F855102287}" type="pres">
      <dgm:prSet presAssocID="{E53C3611-4F05-4E38-90D7-06FB143C40F6}" presName="hierRoot2" presStyleCnt="0">
        <dgm:presLayoutVars>
          <dgm:hierBranch val="init"/>
        </dgm:presLayoutVars>
      </dgm:prSet>
      <dgm:spPr/>
    </dgm:pt>
    <dgm:pt modelId="{24DD9258-15A3-4C8F-837D-A60E72164ED3}" type="pres">
      <dgm:prSet presAssocID="{E53C3611-4F05-4E38-90D7-06FB143C40F6}" presName="rootComposite" presStyleCnt="0"/>
      <dgm:spPr/>
    </dgm:pt>
    <dgm:pt modelId="{5EDFB665-AB06-4B73-A0F1-33F994878270}" type="pres">
      <dgm:prSet presAssocID="{E53C3611-4F05-4E38-90D7-06FB143C40F6}" presName="rootText" presStyleLbl="node2" presStyleIdx="0" presStyleCnt="2">
        <dgm:presLayoutVars>
          <dgm:chPref val="3"/>
        </dgm:presLayoutVars>
      </dgm:prSet>
      <dgm:spPr/>
    </dgm:pt>
    <dgm:pt modelId="{EE496899-681A-41E6-91B3-E5680BB80D63}" type="pres">
      <dgm:prSet presAssocID="{E53C3611-4F05-4E38-90D7-06FB143C40F6}" presName="rootConnector" presStyleLbl="node2" presStyleIdx="0" presStyleCnt="2"/>
      <dgm:spPr/>
    </dgm:pt>
    <dgm:pt modelId="{262D3E86-B0D0-481A-A36A-8BEAA202D816}" type="pres">
      <dgm:prSet presAssocID="{E53C3611-4F05-4E38-90D7-06FB143C40F6}" presName="hierChild4" presStyleCnt="0"/>
      <dgm:spPr/>
    </dgm:pt>
    <dgm:pt modelId="{233A8B37-5DA9-49B6-BD16-B26A635FA7F9}" type="pres">
      <dgm:prSet presAssocID="{56AF29D3-F80C-4420-86A2-AECD4E4EE708}" presName="Name37" presStyleLbl="parChTrans1D3" presStyleIdx="0" presStyleCnt="6"/>
      <dgm:spPr/>
    </dgm:pt>
    <dgm:pt modelId="{3C067762-3718-4439-B45C-1E6764C16CA6}" type="pres">
      <dgm:prSet presAssocID="{5E65CF6E-A799-48E9-9572-0644A8606DC8}" presName="hierRoot2" presStyleCnt="0">
        <dgm:presLayoutVars>
          <dgm:hierBranch val="init"/>
        </dgm:presLayoutVars>
      </dgm:prSet>
      <dgm:spPr/>
    </dgm:pt>
    <dgm:pt modelId="{3940A3D7-15E1-486C-A663-F011BE729D68}" type="pres">
      <dgm:prSet presAssocID="{5E65CF6E-A799-48E9-9572-0644A8606DC8}" presName="rootComposite" presStyleCnt="0"/>
      <dgm:spPr/>
    </dgm:pt>
    <dgm:pt modelId="{290E0EA8-6CF3-4DAE-8C64-DC0D03209B12}" type="pres">
      <dgm:prSet presAssocID="{5E65CF6E-A799-48E9-9572-0644A8606DC8}" presName="rootText" presStyleLbl="node3" presStyleIdx="0" presStyleCnt="6">
        <dgm:presLayoutVars>
          <dgm:chPref val="3"/>
        </dgm:presLayoutVars>
      </dgm:prSet>
      <dgm:spPr/>
    </dgm:pt>
    <dgm:pt modelId="{885455C1-D2FA-4E7A-AEFB-8928DAC2B0C2}" type="pres">
      <dgm:prSet presAssocID="{5E65CF6E-A799-48E9-9572-0644A8606DC8}" presName="rootConnector" presStyleLbl="node3" presStyleIdx="0" presStyleCnt="6"/>
      <dgm:spPr/>
    </dgm:pt>
    <dgm:pt modelId="{DDEAD0AA-C22C-452C-9C58-30E5DF4C7829}" type="pres">
      <dgm:prSet presAssocID="{5E65CF6E-A799-48E9-9572-0644A8606DC8}" presName="hierChild4" presStyleCnt="0"/>
      <dgm:spPr/>
    </dgm:pt>
    <dgm:pt modelId="{44506825-9449-41CE-86F3-11CF9864C678}" type="pres">
      <dgm:prSet presAssocID="{5E65CF6E-A799-48E9-9572-0644A8606DC8}" presName="hierChild5" presStyleCnt="0"/>
      <dgm:spPr/>
    </dgm:pt>
    <dgm:pt modelId="{E0663DCD-CF56-48DA-8957-25C6E4574ED8}" type="pres">
      <dgm:prSet presAssocID="{352D318D-F970-4570-B8D8-DB0F49316FB3}" presName="Name37" presStyleLbl="parChTrans1D3" presStyleIdx="1" presStyleCnt="6"/>
      <dgm:spPr/>
    </dgm:pt>
    <dgm:pt modelId="{B00757D3-AF8F-4E62-936D-1510E61D5645}" type="pres">
      <dgm:prSet presAssocID="{7EC5EF06-0475-4A54-B691-009417776293}" presName="hierRoot2" presStyleCnt="0">
        <dgm:presLayoutVars>
          <dgm:hierBranch val="init"/>
        </dgm:presLayoutVars>
      </dgm:prSet>
      <dgm:spPr/>
    </dgm:pt>
    <dgm:pt modelId="{C9E7A340-E9A7-4EEF-8F31-4F121512ABE9}" type="pres">
      <dgm:prSet presAssocID="{7EC5EF06-0475-4A54-B691-009417776293}" presName="rootComposite" presStyleCnt="0"/>
      <dgm:spPr/>
    </dgm:pt>
    <dgm:pt modelId="{21ECF92D-30BC-41A6-A783-DA1AC2C263D8}" type="pres">
      <dgm:prSet presAssocID="{7EC5EF06-0475-4A54-B691-009417776293}" presName="rootText" presStyleLbl="node3" presStyleIdx="1" presStyleCnt="6">
        <dgm:presLayoutVars>
          <dgm:chPref val="3"/>
        </dgm:presLayoutVars>
      </dgm:prSet>
      <dgm:spPr/>
    </dgm:pt>
    <dgm:pt modelId="{BD85CE91-8229-48E4-B856-AA98BFD65A0B}" type="pres">
      <dgm:prSet presAssocID="{7EC5EF06-0475-4A54-B691-009417776293}" presName="rootConnector" presStyleLbl="node3" presStyleIdx="1" presStyleCnt="6"/>
      <dgm:spPr/>
    </dgm:pt>
    <dgm:pt modelId="{B36F2B61-4331-4302-98E6-01AA47E3279E}" type="pres">
      <dgm:prSet presAssocID="{7EC5EF06-0475-4A54-B691-009417776293}" presName="hierChild4" presStyleCnt="0"/>
      <dgm:spPr/>
    </dgm:pt>
    <dgm:pt modelId="{9DF01DB0-35D7-46B9-AA51-E87AAABC0261}" type="pres">
      <dgm:prSet presAssocID="{7EC5EF06-0475-4A54-B691-009417776293}" presName="hierChild5" presStyleCnt="0"/>
      <dgm:spPr/>
    </dgm:pt>
    <dgm:pt modelId="{BCD92D73-CCEF-45D9-8268-2237040B0997}" type="pres">
      <dgm:prSet presAssocID="{3B47F203-1C6C-46F0-8777-DCB98DE38FC4}" presName="Name37" presStyleLbl="parChTrans1D3" presStyleIdx="2" presStyleCnt="6"/>
      <dgm:spPr/>
    </dgm:pt>
    <dgm:pt modelId="{A2FFEFCB-A1D8-4080-A560-1E37EA3EA628}" type="pres">
      <dgm:prSet presAssocID="{8000582F-44F7-4C9E-9F29-7823474C70B6}" presName="hierRoot2" presStyleCnt="0">
        <dgm:presLayoutVars>
          <dgm:hierBranch val="init"/>
        </dgm:presLayoutVars>
      </dgm:prSet>
      <dgm:spPr/>
    </dgm:pt>
    <dgm:pt modelId="{947DF8EF-F5C3-4376-B896-7E436D68C16D}" type="pres">
      <dgm:prSet presAssocID="{8000582F-44F7-4C9E-9F29-7823474C70B6}" presName="rootComposite" presStyleCnt="0"/>
      <dgm:spPr/>
    </dgm:pt>
    <dgm:pt modelId="{2425AD43-B884-43D3-9A04-93813EEB9443}" type="pres">
      <dgm:prSet presAssocID="{8000582F-44F7-4C9E-9F29-7823474C70B6}" presName="rootText" presStyleLbl="node3" presStyleIdx="2" presStyleCnt="6">
        <dgm:presLayoutVars>
          <dgm:chPref val="3"/>
        </dgm:presLayoutVars>
      </dgm:prSet>
      <dgm:spPr/>
    </dgm:pt>
    <dgm:pt modelId="{53FA24BC-0E7C-48BA-A34C-87660395E239}" type="pres">
      <dgm:prSet presAssocID="{8000582F-44F7-4C9E-9F29-7823474C70B6}" presName="rootConnector" presStyleLbl="node3" presStyleIdx="2" presStyleCnt="6"/>
      <dgm:spPr/>
    </dgm:pt>
    <dgm:pt modelId="{57F8AFA2-F38E-4844-909E-34AAB12F9C7B}" type="pres">
      <dgm:prSet presAssocID="{8000582F-44F7-4C9E-9F29-7823474C70B6}" presName="hierChild4" presStyleCnt="0"/>
      <dgm:spPr/>
    </dgm:pt>
    <dgm:pt modelId="{A188C9AD-D585-48D4-8EEF-59953D370F40}" type="pres">
      <dgm:prSet presAssocID="{7D97F579-A44F-49BA-90B8-A493E8094ACE}" presName="Name37" presStyleLbl="parChTrans1D4" presStyleIdx="0" presStyleCnt="2"/>
      <dgm:spPr/>
    </dgm:pt>
    <dgm:pt modelId="{7EF58AAD-9762-4434-A645-1E347D0BFE57}" type="pres">
      <dgm:prSet presAssocID="{EE59F951-D879-40C2-9541-326158815C74}" presName="hierRoot2" presStyleCnt="0">
        <dgm:presLayoutVars>
          <dgm:hierBranch val="init"/>
        </dgm:presLayoutVars>
      </dgm:prSet>
      <dgm:spPr/>
    </dgm:pt>
    <dgm:pt modelId="{D2E09B44-E661-4FC9-9E0F-3C74B5986D63}" type="pres">
      <dgm:prSet presAssocID="{EE59F951-D879-40C2-9541-326158815C74}" presName="rootComposite" presStyleCnt="0"/>
      <dgm:spPr/>
    </dgm:pt>
    <dgm:pt modelId="{3DB92AE7-8D56-434F-AC85-227BAB6AB642}" type="pres">
      <dgm:prSet presAssocID="{EE59F951-D879-40C2-9541-326158815C74}" presName="rootText" presStyleLbl="node4" presStyleIdx="0" presStyleCnt="2">
        <dgm:presLayoutVars>
          <dgm:chPref val="3"/>
        </dgm:presLayoutVars>
      </dgm:prSet>
      <dgm:spPr/>
    </dgm:pt>
    <dgm:pt modelId="{B0F5AC74-1406-4E68-88AA-1213A828FB4F}" type="pres">
      <dgm:prSet presAssocID="{EE59F951-D879-40C2-9541-326158815C74}" presName="rootConnector" presStyleLbl="node4" presStyleIdx="0" presStyleCnt="2"/>
      <dgm:spPr/>
    </dgm:pt>
    <dgm:pt modelId="{C11384F7-BF89-4F12-B061-6BD8F835170A}" type="pres">
      <dgm:prSet presAssocID="{EE59F951-D879-40C2-9541-326158815C74}" presName="hierChild4" presStyleCnt="0"/>
      <dgm:spPr/>
    </dgm:pt>
    <dgm:pt modelId="{FB2234B8-99D5-4163-A075-80B6EAFD5167}" type="pres">
      <dgm:prSet presAssocID="{EE59F951-D879-40C2-9541-326158815C74}" presName="hierChild5" presStyleCnt="0"/>
      <dgm:spPr/>
    </dgm:pt>
    <dgm:pt modelId="{65A6DDC1-809E-4607-9D40-7DB6BA0CB135}" type="pres">
      <dgm:prSet presAssocID="{BC62F8CF-1E0E-4F35-AD20-58E574489C77}" presName="Name37" presStyleLbl="parChTrans1D4" presStyleIdx="1" presStyleCnt="2"/>
      <dgm:spPr/>
    </dgm:pt>
    <dgm:pt modelId="{22E9ED27-56F0-4B29-A9C6-3B187B2FECC4}" type="pres">
      <dgm:prSet presAssocID="{61B538FD-FA10-4433-B93A-6ECA1D5E0927}" presName="hierRoot2" presStyleCnt="0">
        <dgm:presLayoutVars>
          <dgm:hierBranch val="init"/>
        </dgm:presLayoutVars>
      </dgm:prSet>
      <dgm:spPr/>
    </dgm:pt>
    <dgm:pt modelId="{941C0327-0708-4C5E-9BCC-FF51AB236920}" type="pres">
      <dgm:prSet presAssocID="{61B538FD-FA10-4433-B93A-6ECA1D5E0927}" presName="rootComposite" presStyleCnt="0"/>
      <dgm:spPr/>
    </dgm:pt>
    <dgm:pt modelId="{F5CECAAA-7691-42EE-802C-5463C7C24295}" type="pres">
      <dgm:prSet presAssocID="{61B538FD-FA10-4433-B93A-6ECA1D5E0927}" presName="rootText" presStyleLbl="node4" presStyleIdx="1" presStyleCnt="2">
        <dgm:presLayoutVars>
          <dgm:chPref val="3"/>
        </dgm:presLayoutVars>
      </dgm:prSet>
      <dgm:spPr/>
    </dgm:pt>
    <dgm:pt modelId="{A6BA1E1D-B121-41DF-B2A9-A14C1BC3E98B}" type="pres">
      <dgm:prSet presAssocID="{61B538FD-FA10-4433-B93A-6ECA1D5E0927}" presName="rootConnector" presStyleLbl="node4" presStyleIdx="1" presStyleCnt="2"/>
      <dgm:spPr/>
    </dgm:pt>
    <dgm:pt modelId="{09D16A91-EF06-4530-B7EF-B1DD22693EB2}" type="pres">
      <dgm:prSet presAssocID="{61B538FD-FA10-4433-B93A-6ECA1D5E0927}" presName="hierChild4" presStyleCnt="0"/>
      <dgm:spPr/>
    </dgm:pt>
    <dgm:pt modelId="{06045874-3572-4C34-841D-F411B2BE350C}" type="pres">
      <dgm:prSet presAssocID="{61B538FD-FA10-4433-B93A-6ECA1D5E0927}" presName="hierChild5" presStyleCnt="0"/>
      <dgm:spPr/>
    </dgm:pt>
    <dgm:pt modelId="{3FC318D9-435C-4813-8030-6CCE59D70850}" type="pres">
      <dgm:prSet presAssocID="{8000582F-44F7-4C9E-9F29-7823474C70B6}" presName="hierChild5" presStyleCnt="0"/>
      <dgm:spPr/>
    </dgm:pt>
    <dgm:pt modelId="{E2DEADFB-74C5-4BEE-A389-1AD1E0A97882}" type="pres">
      <dgm:prSet presAssocID="{9A6E1894-24A4-4CB2-885A-F1BD85D89E5A}" presName="Name37" presStyleLbl="parChTrans1D3" presStyleIdx="3" presStyleCnt="6"/>
      <dgm:spPr/>
    </dgm:pt>
    <dgm:pt modelId="{E58D788D-5EFB-4619-B879-CA03C027E369}" type="pres">
      <dgm:prSet presAssocID="{07B37BAE-DE20-4D05-BD89-EEB4F123C061}" presName="hierRoot2" presStyleCnt="0">
        <dgm:presLayoutVars>
          <dgm:hierBranch val="init"/>
        </dgm:presLayoutVars>
      </dgm:prSet>
      <dgm:spPr/>
    </dgm:pt>
    <dgm:pt modelId="{9F499159-4D70-4EE7-A4A3-2EF3DEA6C711}" type="pres">
      <dgm:prSet presAssocID="{07B37BAE-DE20-4D05-BD89-EEB4F123C061}" presName="rootComposite" presStyleCnt="0"/>
      <dgm:spPr/>
    </dgm:pt>
    <dgm:pt modelId="{1FBF7A09-C4DB-424B-8AAF-103575D5FFE8}" type="pres">
      <dgm:prSet presAssocID="{07B37BAE-DE20-4D05-BD89-EEB4F123C061}" presName="rootText" presStyleLbl="node3" presStyleIdx="3" presStyleCnt="6">
        <dgm:presLayoutVars>
          <dgm:chPref val="3"/>
        </dgm:presLayoutVars>
      </dgm:prSet>
      <dgm:spPr/>
    </dgm:pt>
    <dgm:pt modelId="{124F092C-7A8C-4916-A9D0-B33CD1AFA46C}" type="pres">
      <dgm:prSet presAssocID="{07B37BAE-DE20-4D05-BD89-EEB4F123C061}" presName="rootConnector" presStyleLbl="node3" presStyleIdx="3" presStyleCnt="6"/>
      <dgm:spPr/>
    </dgm:pt>
    <dgm:pt modelId="{66E94462-E5FC-43CF-BDC5-6D7636CA1BC9}" type="pres">
      <dgm:prSet presAssocID="{07B37BAE-DE20-4D05-BD89-EEB4F123C061}" presName="hierChild4" presStyleCnt="0"/>
      <dgm:spPr/>
    </dgm:pt>
    <dgm:pt modelId="{989736E2-B904-4ABA-9DA4-CD2F0E428E1B}" type="pres">
      <dgm:prSet presAssocID="{07B37BAE-DE20-4D05-BD89-EEB4F123C061}" presName="hierChild5" presStyleCnt="0"/>
      <dgm:spPr/>
    </dgm:pt>
    <dgm:pt modelId="{648292DE-5769-4356-9A7F-C62453B7440C}" type="pres">
      <dgm:prSet presAssocID="{E53C3611-4F05-4E38-90D7-06FB143C40F6}" presName="hierChild5" presStyleCnt="0"/>
      <dgm:spPr/>
    </dgm:pt>
    <dgm:pt modelId="{A3294047-DE9D-4AE7-A99C-C84632C57C01}" type="pres">
      <dgm:prSet presAssocID="{03A54A90-76CA-4E5C-85F0-AB5E487A73C9}" presName="Name37" presStyleLbl="parChTrans1D2" presStyleIdx="1" presStyleCnt="2"/>
      <dgm:spPr/>
    </dgm:pt>
    <dgm:pt modelId="{07464AB1-2392-45EB-B807-24BEF5D48185}" type="pres">
      <dgm:prSet presAssocID="{2A18F70D-F24F-4D01-B201-13B7F29C441E}" presName="hierRoot2" presStyleCnt="0">
        <dgm:presLayoutVars>
          <dgm:hierBranch val="init"/>
        </dgm:presLayoutVars>
      </dgm:prSet>
      <dgm:spPr/>
    </dgm:pt>
    <dgm:pt modelId="{45842A72-3993-41A2-8651-1A0D2C0A09F1}" type="pres">
      <dgm:prSet presAssocID="{2A18F70D-F24F-4D01-B201-13B7F29C441E}" presName="rootComposite" presStyleCnt="0"/>
      <dgm:spPr/>
    </dgm:pt>
    <dgm:pt modelId="{A3FB1DBC-3F44-4196-83DF-44D2F4968638}" type="pres">
      <dgm:prSet presAssocID="{2A18F70D-F24F-4D01-B201-13B7F29C441E}" presName="rootText" presStyleLbl="node2" presStyleIdx="1" presStyleCnt="2">
        <dgm:presLayoutVars>
          <dgm:chPref val="3"/>
        </dgm:presLayoutVars>
      </dgm:prSet>
      <dgm:spPr/>
    </dgm:pt>
    <dgm:pt modelId="{204E771A-7440-4350-9322-E3F762DA493C}" type="pres">
      <dgm:prSet presAssocID="{2A18F70D-F24F-4D01-B201-13B7F29C441E}" presName="rootConnector" presStyleLbl="node2" presStyleIdx="1" presStyleCnt="2"/>
      <dgm:spPr/>
    </dgm:pt>
    <dgm:pt modelId="{79326712-D28B-4A74-BFDE-937ECAF29F3E}" type="pres">
      <dgm:prSet presAssocID="{2A18F70D-F24F-4D01-B201-13B7F29C441E}" presName="hierChild4" presStyleCnt="0"/>
      <dgm:spPr/>
    </dgm:pt>
    <dgm:pt modelId="{DD2D5E2F-1E84-4B72-AAA6-2D660818CCBE}" type="pres">
      <dgm:prSet presAssocID="{202EC9A4-D6C5-426C-B8C5-BFBBEDA0C366}" presName="Name37" presStyleLbl="parChTrans1D3" presStyleIdx="4" presStyleCnt="6"/>
      <dgm:spPr/>
    </dgm:pt>
    <dgm:pt modelId="{8FD38147-A0AA-4A13-9A36-824ADCE34047}" type="pres">
      <dgm:prSet presAssocID="{927B62E8-3DCF-48B0-87EA-8DB62394E995}" presName="hierRoot2" presStyleCnt="0">
        <dgm:presLayoutVars>
          <dgm:hierBranch val="init"/>
        </dgm:presLayoutVars>
      </dgm:prSet>
      <dgm:spPr/>
    </dgm:pt>
    <dgm:pt modelId="{91090DCB-900C-4C4A-8E2D-D3304EE29278}" type="pres">
      <dgm:prSet presAssocID="{927B62E8-3DCF-48B0-87EA-8DB62394E995}" presName="rootComposite" presStyleCnt="0"/>
      <dgm:spPr/>
    </dgm:pt>
    <dgm:pt modelId="{83965368-69BF-4D73-8A4F-7A2AEDCDCD53}" type="pres">
      <dgm:prSet presAssocID="{927B62E8-3DCF-48B0-87EA-8DB62394E995}" presName="rootText" presStyleLbl="node3" presStyleIdx="4" presStyleCnt="6">
        <dgm:presLayoutVars>
          <dgm:chPref val="3"/>
        </dgm:presLayoutVars>
      </dgm:prSet>
      <dgm:spPr/>
    </dgm:pt>
    <dgm:pt modelId="{D4128B15-5D97-435A-ADC0-D54FF22B590A}" type="pres">
      <dgm:prSet presAssocID="{927B62E8-3DCF-48B0-87EA-8DB62394E995}" presName="rootConnector" presStyleLbl="node3" presStyleIdx="4" presStyleCnt="6"/>
      <dgm:spPr/>
    </dgm:pt>
    <dgm:pt modelId="{C2C79892-F799-4F53-A36A-1BCA3F43360D}" type="pres">
      <dgm:prSet presAssocID="{927B62E8-3DCF-48B0-87EA-8DB62394E995}" presName="hierChild4" presStyleCnt="0"/>
      <dgm:spPr/>
    </dgm:pt>
    <dgm:pt modelId="{3B7482F4-AA38-402D-B626-2FA8A5117FAC}" type="pres">
      <dgm:prSet presAssocID="{927B62E8-3DCF-48B0-87EA-8DB62394E995}" presName="hierChild5" presStyleCnt="0"/>
      <dgm:spPr/>
    </dgm:pt>
    <dgm:pt modelId="{E1A56D56-F4F8-4ECB-86A0-0E0E705E9356}" type="pres">
      <dgm:prSet presAssocID="{B45B194E-35EE-4222-A503-FCFF78B2EA9D}" presName="Name37" presStyleLbl="parChTrans1D3" presStyleIdx="5" presStyleCnt="6"/>
      <dgm:spPr/>
    </dgm:pt>
    <dgm:pt modelId="{5C821D5C-081F-455B-807A-817A56819382}" type="pres">
      <dgm:prSet presAssocID="{E5ABB44C-AC65-4FFA-B74C-FD5FC440ADB9}" presName="hierRoot2" presStyleCnt="0">
        <dgm:presLayoutVars>
          <dgm:hierBranch val="init"/>
        </dgm:presLayoutVars>
      </dgm:prSet>
      <dgm:spPr/>
    </dgm:pt>
    <dgm:pt modelId="{AD32CBA1-8122-4669-BD5F-5E0D0E01A2BE}" type="pres">
      <dgm:prSet presAssocID="{E5ABB44C-AC65-4FFA-B74C-FD5FC440ADB9}" presName="rootComposite" presStyleCnt="0"/>
      <dgm:spPr/>
    </dgm:pt>
    <dgm:pt modelId="{5CA8F227-7C77-497A-96DF-373F732C760D}" type="pres">
      <dgm:prSet presAssocID="{E5ABB44C-AC65-4FFA-B74C-FD5FC440ADB9}" presName="rootText" presStyleLbl="node3" presStyleIdx="5" presStyleCnt="6">
        <dgm:presLayoutVars>
          <dgm:chPref val="3"/>
        </dgm:presLayoutVars>
      </dgm:prSet>
      <dgm:spPr/>
    </dgm:pt>
    <dgm:pt modelId="{AA2711D9-06AA-435D-8CEB-7FD7B85A7080}" type="pres">
      <dgm:prSet presAssocID="{E5ABB44C-AC65-4FFA-B74C-FD5FC440ADB9}" presName="rootConnector" presStyleLbl="node3" presStyleIdx="5" presStyleCnt="6"/>
      <dgm:spPr/>
    </dgm:pt>
    <dgm:pt modelId="{989A99F7-43D8-4E44-A9D5-00F36530C6DF}" type="pres">
      <dgm:prSet presAssocID="{E5ABB44C-AC65-4FFA-B74C-FD5FC440ADB9}" presName="hierChild4" presStyleCnt="0"/>
      <dgm:spPr/>
    </dgm:pt>
    <dgm:pt modelId="{65823D2D-28ED-448E-8875-243EEE84F789}" type="pres">
      <dgm:prSet presAssocID="{E5ABB44C-AC65-4FFA-B74C-FD5FC440ADB9}" presName="hierChild5" presStyleCnt="0"/>
      <dgm:spPr/>
    </dgm:pt>
    <dgm:pt modelId="{35B13188-1F38-4F96-AB5A-B22F5BC1BC85}" type="pres">
      <dgm:prSet presAssocID="{2A18F70D-F24F-4D01-B201-13B7F29C441E}" presName="hierChild5" presStyleCnt="0"/>
      <dgm:spPr/>
    </dgm:pt>
    <dgm:pt modelId="{6BB250B7-D67A-4861-A083-00F141D8EF02}" type="pres">
      <dgm:prSet presAssocID="{E6D3FAD4-54EE-4F5C-BAD4-AA1EFAD7C265}" presName="hierChild3" presStyleCnt="0"/>
      <dgm:spPr/>
    </dgm:pt>
  </dgm:ptLst>
  <dgm:cxnLst>
    <dgm:cxn modelId="{9027E104-31AD-4F7E-82D4-86519D165C9A}" type="presOf" srcId="{E53C3611-4F05-4E38-90D7-06FB143C40F6}" destId="{EE496899-681A-41E6-91B3-E5680BB80D63}" srcOrd="1" destOrd="0" presId="urn:microsoft.com/office/officeart/2005/8/layout/orgChart1"/>
    <dgm:cxn modelId="{A608750B-E69E-4C72-880F-47D5D05DC272}" type="presOf" srcId="{56AF29D3-F80C-4420-86A2-AECD4E4EE708}" destId="{233A8B37-5DA9-49B6-BD16-B26A635FA7F9}" srcOrd="0" destOrd="0" presId="urn:microsoft.com/office/officeart/2005/8/layout/orgChart1"/>
    <dgm:cxn modelId="{9FE9A814-68A5-48C9-8D40-D71A022B953D}" type="presOf" srcId="{07B37BAE-DE20-4D05-BD89-EEB4F123C061}" destId="{124F092C-7A8C-4916-A9D0-B33CD1AFA46C}" srcOrd="1" destOrd="0" presId="urn:microsoft.com/office/officeart/2005/8/layout/orgChart1"/>
    <dgm:cxn modelId="{34D5961D-2570-4800-A05B-B14E4E860B62}" type="presOf" srcId="{E6D3FAD4-54EE-4F5C-BAD4-AA1EFAD7C265}" destId="{BC581FDC-503D-466F-B772-222433CF77F7}" srcOrd="1" destOrd="0" presId="urn:microsoft.com/office/officeart/2005/8/layout/orgChart1"/>
    <dgm:cxn modelId="{AFB51A20-CCE3-4A6D-8ACF-3330650AFBB0}" type="presOf" srcId="{7EC5EF06-0475-4A54-B691-009417776293}" destId="{21ECF92D-30BC-41A6-A783-DA1AC2C263D8}" srcOrd="0" destOrd="0" presId="urn:microsoft.com/office/officeart/2005/8/layout/orgChart1"/>
    <dgm:cxn modelId="{3708AF22-779F-47DF-A36B-4FE13D5BDBF3}" type="presOf" srcId="{8000582F-44F7-4C9E-9F29-7823474C70B6}" destId="{53FA24BC-0E7C-48BA-A34C-87660395E239}" srcOrd="1" destOrd="0" presId="urn:microsoft.com/office/officeart/2005/8/layout/orgChart1"/>
    <dgm:cxn modelId="{E75E0423-7828-4DCC-B108-289CA7A8D089}" type="presOf" srcId="{5E65CF6E-A799-48E9-9572-0644A8606DC8}" destId="{885455C1-D2FA-4E7A-AEFB-8928DAC2B0C2}" srcOrd="1" destOrd="0" presId="urn:microsoft.com/office/officeart/2005/8/layout/orgChart1"/>
    <dgm:cxn modelId="{D4345B25-4B47-442B-B6A1-6143F2BAF4A2}" type="presOf" srcId="{EE59F951-D879-40C2-9541-326158815C74}" destId="{3DB92AE7-8D56-434F-AC85-227BAB6AB642}" srcOrd="0" destOrd="0" presId="urn:microsoft.com/office/officeart/2005/8/layout/orgChart1"/>
    <dgm:cxn modelId="{FE772D28-FE5B-4CD1-8B5F-A0E96116670D}" srcId="{8000582F-44F7-4C9E-9F29-7823474C70B6}" destId="{61B538FD-FA10-4433-B93A-6ECA1D5E0927}" srcOrd="1" destOrd="0" parTransId="{BC62F8CF-1E0E-4F35-AD20-58E574489C77}" sibTransId="{C3489F3B-CE12-42A1-A3D5-99436BFC5E10}"/>
    <dgm:cxn modelId="{4B3C3C2F-0C15-4A01-95E6-8C8EFFFAA025}" srcId="{E53C3611-4F05-4E38-90D7-06FB143C40F6}" destId="{07B37BAE-DE20-4D05-BD89-EEB4F123C061}" srcOrd="3" destOrd="0" parTransId="{9A6E1894-24A4-4CB2-885A-F1BD85D89E5A}" sibTransId="{68F39F13-9534-4E85-9539-A8813E60D048}"/>
    <dgm:cxn modelId="{DFC8D133-5CF4-4C6C-9623-F4AF4DE2F326}" type="presOf" srcId="{EE59F951-D879-40C2-9541-326158815C74}" destId="{B0F5AC74-1406-4E68-88AA-1213A828FB4F}" srcOrd="1" destOrd="0" presId="urn:microsoft.com/office/officeart/2005/8/layout/orgChart1"/>
    <dgm:cxn modelId="{70A15138-ECE0-4E3C-B1F5-994B92D61991}" type="presOf" srcId="{E6D3FAD4-54EE-4F5C-BAD4-AA1EFAD7C265}" destId="{B3643B2E-3F81-426D-B687-A6AD11D75422}" srcOrd="0" destOrd="0" presId="urn:microsoft.com/office/officeart/2005/8/layout/orgChart1"/>
    <dgm:cxn modelId="{58788E3B-EEB8-4ED5-AFCD-F7F5C34C0408}" type="presOf" srcId="{518F9595-E9B5-41A8-A6A6-7625581BFED8}" destId="{CD4EA076-3BCB-4361-BF3C-B22B400B01D3}" srcOrd="0" destOrd="0" presId="urn:microsoft.com/office/officeart/2005/8/layout/orgChart1"/>
    <dgm:cxn modelId="{9BD7AB3C-ABC1-44A4-B8BE-3B81E63A6345}" type="presOf" srcId="{B45B194E-35EE-4222-A503-FCFF78B2EA9D}" destId="{E1A56D56-F4F8-4ECB-86A0-0E0E705E9356}" srcOrd="0" destOrd="0" presId="urn:microsoft.com/office/officeart/2005/8/layout/orgChart1"/>
    <dgm:cxn modelId="{BC045641-F62F-4E57-845F-E99AAF8B02C1}" type="presOf" srcId="{E53C3611-4F05-4E38-90D7-06FB143C40F6}" destId="{5EDFB665-AB06-4B73-A0F1-33F994878270}" srcOrd="0" destOrd="0" presId="urn:microsoft.com/office/officeart/2005/8/layout/orgChart1"/>
    <dgm:cxn modelId="{71A91962-4582-4115-9CBE-C7DBDCF03A89}" type="presOf" srcId="{61B538FD-FA10-4433-B93A-6ECA1D5E0927}" destId="{F5CECAAA-7691-42EE-802C-5463C7C24295}" srcOrd="0" destOrd="0" presId="urn:microsoft.com/office/officeart/2005/8/layout/orgChart1"/>
    <dgm:cxn modelId="{79660F43-C6D6-4AA2-9D48-AAA5FFB42204}" srcId="{2A18F70D-F24F-4D01-B201-13B7F29C441E}" destId="{927B62E8-3DCF-48B0-87EA-8DB62394E995}" srcOrd="0" destOrd="0" parTransId="{202EC9A4-D6C5-426C-B8C5-BFBBEDA0C366}" sibTransId="{D9DDFAA7-79A4-4488-9860-4E84B0E7710E}"/>
    <dgm:cxn modelId="{0E72FE64-CF7C-41AD-955B-C8C6509E3B17}" srcId="{2A18F70D-F24F-4D01-B201-13B7F29C441E}" destId="{E5ABB44C-AC65-4FFA-B74C-FD5FC440ADB9}" srcOrd="1" destOrd="0" parTransId="{B45B194E-35EE-4222-A503-FCFF78B2EA9D}" sibTransId="{38A8FA35-9131-4DBE-9C86-7B84DDE20A5D}"/>
    <dgm:cxn modelId="{EA4D0966-9136-4B3C-8DA6-7A01EE6D24A3}" srcId="{D82BC159-68B3-4413-8181-CEB338B69318}" destId="{E6D3FAD4-54EE-4F5C-BAD4-AA1EFAD7C265}" srcOrd="0" destOrd="0" parTransId="{3FD45142-D66B-4631-BF3C-7EBCFDDDC228}" sibTransId="{52452F3B-6A6E-4AC2-9358-D2C7838843B9}"/>
    <dgm:cxn modelId="{E3F60C46-E2B3-44C2-948F-50EE0BA55AAF}" type="presOf" srcId="{E5ABB44C-AC65-4FFA-B74C-FD5FC440ADB9}" destId="{5CA8F227-7C77-497A-96DF-373F732C760D}" srcOrd="0" destOrd="0" presId="urn:microsoft.com/office/officeart/2005/8/layout/orgChart1"/>
    <dgm:cxn modelId="{200C1F47-E725-43E1-9BBD-29A5843E2742}" type="presOf" srcId="{2A18F70D-F24F-4D01-B201-13B7F29C441E}" destId="{204E771A-7440-4350-9322-E3F762DA493C}" srcOrd="1" destOrd="0" presId="urn:microsoft.com/office/officeart/2005/8/layout/orgChart1"/>
    <dgm:cxn modelId="{9FBC074A-F1A3-40B9-AA5D-8621B557F4B3}" type="presOf" srcId="{E5ABB44C-AC65-4FFA-B74C-FD5FC440ADB9}" destId="{AA2711D9-06AA-435D-8CEB-7FD7B85A7080}" srcOrd="1" destOrd="0" presId="urn:microsoft.com/office/officeart/2005/8/layout/orgChart1"/>
    <dgm:cxn modelId="{85AAC36B-F008-4B33-BD09-70F9A41114A3}" type="presOf" srcId="{9A6E1894-24A4-4CB2-885A-F1BD85D89E5A}" destId="{E2DEADFB-74C5-4BEE-A389-1AD1E0A97882}" srcOrd="0" destOrd="0" presId="urn:microsoft.com/office/officeart/2005/8/layout/orgChart1"/>
    <dgm:cxn modelId="{120F674E-5016-47F4-9AEE-A3C36B2BA32F}" type="presOf" srcId="{BC62F8CF-1E0E-4F35-AD20-58E574489C77}" destId="{65A6DDC1-809E-4607-9D40-7DB6BA0CB135}" srcOrd="0" destOrd="0" presId="urn:microsoft.com/office/officeart/2005/8/layout/orgChart1"/>
    <dgm:cxn modelId="{F0BE8873-B592-488E-9BB7-C4ECA9D0CE14}" type="presOf" srcId="{D82BC159-68B3-4413-8181-CEB338B69318}" destId="{2D3898F0-0560-4750-8934-1A86538D221C}" srcOrd="0" destOrd="0" presId="urn:microsoft.com/office/officeart/2005/8/layout/orgChart1"/>
    <dgm:cxn modelId="{6DA2CD74-5F43-43E1-A2A6-09FFB223C508}" srcId="{E53C3611-4F05-4E38-90D7-06FB143C40F6}" destId="{5E65CF6E-A799-48E9-9572-0644A8606DC8}" srcOrd="0" destOrd="0" parTransId="{56AF29D3-F80C-4420-86A2-AECD4E4EE708}" sibTransId="{6053A63A-2749-4894-8698-0A4F6B3FE4C5}"/>
    <dgm:cxn modelId="{C8268558-12E1-4F0D-95AA-599B996AFA0A}" srcId="{E6D3FAD4-54EE-4F5C-BAD4-AA1EFAD7C265}" destId="{E53C3611-4F05-4E38-90D7-06FB143C40F6}" srcOrd="0" destOrd="0" parTransId="{518F9595-E9B5-41A8-A6A6-7625581BFED8}" sibTransId="{F42848B7-69EE-4229-8E08-9557977C81D7}"/>
    <dgm:cxn modelId="{32F76A79-D5A6-4854-9309-CEE91418B75B}" type="presOf" srcId="{202EC9A4-D6C5-426C-B8C5-BFBBEDA0C366}" destId="{DD2D5E2F-1E84-4B72-AAA6-2D660818CCBE}" srcOrd="0" destOrd="0" presId="urn:microsoft.com/office/officeart/2005/8/layout/orgChart1"/>
    <dgm:cxn modelId="{86B5F95A-9D19-49BE-AA88-23B8A740CB1B}" type="presOf" srcId="{7EC5EF06-0475-4A54-B691-009417776293}" destId="{BD85CE91-8229-48E4-B856-AA98BFD65A0B}" srcOrd="1" destOrd="0" presId="urn:microsoft.com/office/officeart/2005/8/layout/orgChart1"/>
    <dgm:cxn modelId="{26EACC7C-DF4F-4214-9CF9-D88412AB3CB5}" type="presOf" srcId="{7D97F579-A44F-49BA-90B8-A493E8094ACE}" destId="{A188C9AD-D585-48D4-8EEF-59953D370F40}" srcOrd="0" destOrd="0" presId="urn:microsoft.com/office/officeart/2005/8/layout/orgChart1"/>
    <dgm:cxn modelId="{CE3ACE87-F315-4264-871D-D6C26A89B5FB}" type="presOf" srcId="{8000582F-44F7-4C9E-9F29-7823474C70B6}" destId="{2425AD43-B884-43D3-9A04-93813EEB9443}" srcOrd="0" destOrd="0" presId="urn:microsoft.com/office/officeart/2005/8/layout/orgChart1"/>
    <dgm:cxn modelId="{5DFA218F-EE11-4932-BFAE-EF007A39B077}" type="presOf" srcId="{927B62E8-3DCF-48B0-87EA-8DB62394E995}" destId="{83965368-69BF-4D73-8A4F-7A2AEDCDCD53}" srcOrd="0" destOrd="0" presId="urn:microsoft.com/office/officeart/2005/8/layout/orgChart1"/>
    <dgm:cxn modelId="{026A9993-0F3B-4607-9909-454018619DC7}" type="presOf" srcId="{03A54A90-76CA-4E5C-85F0-AB5E487A73C9}" destId="{A3294047-DE9D-4AE7-A99C-C84632C57C01}" srcOrd="0" destOrd="0" presId="urn:microsoft.com/office/officeart/2005/8/layout/orgChart1"/>
    <dgm:cxn modelId="{763D509A-B9BA-495C-AAE3-B289F828A69B}" srcId="{E53C3611-4F05-4E38-90D7-06FB143C40F6}" destId="{8000582F-44F7-4C9E-9F29-7823474C70B6}" srcOrd="2" destOrd="0" parTransId="{3B47F203-1C6C-46F0-8777-DCB98DE38FC4}" sibTransId="{B7429381-74B0-4F7B-A14C-E9E02C9D0579}"/>
    <dgm:cxn modelId="{F9811EA3-581F-4AC9-98EA-445925476B8A}" type="presOf" srcId="{352D318D-F970-4570-B8D8-DB0F49316FB3}" destId="{E0663DCD-CF56-48DA-8957-25C6E4574ED8}" srcOrd="0" destOrd="0" presId="urn:microsoft.com/office/officeart/2005/8/layout/orgChart1"/>
    <dgm:cxn modelId="{09E7D5AE-F9D9-4165-B6ED-DF142AD49653}" type="presOf" srcId="{5E65CF6E-A799-48E9-9572-0644A8606DC8}" destId="{290E0EA8-6CF3-4DAE-8C64-DC0D03209B12}" srcOrd="0" destOrd="0" presId="urn:microsoft.com/office/officeart/2005/8/layout/orgChart1"/>
    <dgm:cxn modelId="{675516B5-EEAA-4703-86B0-1C77BB8053A2}" type="presOf" srcId="{927B62E8-3DCF-48B0-87EA-8DB62394E995}" destId="{D4128B15-5D97-435A-ADC0-D54FF22B590A}" srcOrd="1" destOrd="0" presId="urn:microsoft.com/office/officeart/2005/8/layout/orgChart1"/>
    <dgm:cxn modelId="{094A99B8-6A32-4EC1-8DA5-CE759EA42EFA}" type="presOf" srcId="{2A18F70D-F24F-4D01-B201-13B7F29C441E}" destId="{A3FB1DBC-3F44-4196-83DF-44D2F4968638}" srcOrd="0" destOrd="0" presId="urn:microsoft.com/office/officeart/2005/8/layout/orgChart1"/>
    <dgm:cxn modelId="{ED7BDAC5-4EAB-488C-A120-D0DFD8ED752E}" type="presOf" srcId="{3B47F203-1C6C-46F0-8777-DCB98DE38FC4}" destId="{BCD92D73-CCEF-45D9-8268-2237040B0997}" srcOrd="0" destOrd="0" presId="urn:microsoft.com/office/officeart/2005/8/layout/orgChart1"/>
    <dgm:cxn modelId="{F113BCD0-4BAF-4E60-8C24-18D64E6B55F2}" srcId="{E6D3FAD4-54EE-4F5C-BAD4-AA1EFAD7C265}" destId="{2A18F70D-F24F-4D01-B201-13B7F29C441E}" srcOrd="1" destOrd="0" parTransId="{03A54A90-76CA-4E5C-85F0-AB5E487A73C9}" sibTransId="{B544E454-0505-42C1-BB90-986A3C75F8D4}"/>
    <dgm:cxn modelId="{1797ABD2-F104-404D-8106-0B7CBA1E866B}" type="presOf" srcId="{61B538FD-FA10-4433-B93A-6ECA1D5E0927}" destId="{A6BA1E1D-B121-41DF-B2A9-A14C1BC3E98B}" srcOrd="1" destOrd="0" presId="urn:microsoft.com/office/officeart/2005/8/layout/orgChart1"/>
    <dgm:cxn modelId="{3197A5DC-EF7F-4161-B039-4D0C117F3415}" srcId="{E53C3611-4F05-4E38-90D7-06FB143C40F6}" destId="{7EC5EF06-0475-4A54-B691-009417776293}" srcOrd="1" destOrd="0" parTransId="{352D318D-F970-4570-B8D8-DB0F49316FB3}" sibTransId="{E12C9C18-D157-450D-BBA4-93C994685419}"/>
    <dgm:cxn modelId="{BD545CE4-3D88-4DD0-B0E2-D5B24A24A323}" type="presOf" srcId="{07B37BAE-DE20-4D05-BD89-EEB4F123C061}" destId="{1FBF7A09-C4DB-424B-8AAF-103575D5FFE8}" srcOrd="0" destOrd="0" presId="urn:microsoft.com/office/officeart/2005/8/layout/orgChart1"/>
    <dgm:cxn modelId="{AFE399F3-0562-4A77-A14A-99BDE2EAE0CD}" srcId="{8000582F-44F7-4C9E-9F29-7823474C70B6}" destId="{EE59F951-D879-40C2-9541-326158815C74}" srcOrd="0" destOrd="0" parTransId="{7D97F579-A44F-49BA-90B8-A493E8094ACE}" sibTransId="{59C46899-896B-4C58-8056-4310D66B7191}"/>
    <dgm:cxn modelId="{4ADF948A-89B2-4AE1-95BD-963A9C25D144}" type="presParOf" srcId="{2D3898F0-0560-4750-8934-1A86538D221C}" destId="{763BA75A-A8AD-4526-B586-98AE852ECEA9}" srcOrd="0" destOrd="0" presId="urn:microsoft.com/office/officeart/2005/8/layout/orgChart1"/>
    <dgm:cxn modelId="{78D1F0D5-C5E6-491E-B3AE-B6B2D28B3B57}" type="presParOf" srcId="{763BA75A-A8AD-4526-B586-98AE852ECEA9}" destId="{B944A320-400C-4527-9341-4BD93F215712}" srcOrd="0" destOrd="0" presId="urn:microsoft.com/office/officeart/2005/8/layout/orgChart1"/>
    <dgm:cxn modelId="{393B1114-D350-4595-8EE6-49874884BE1D}" type="presParOf" srcId="{B944A320-400C-4527-9341-4BD93F215712}" destId="{B3643B2E-3F81-426D-B687-A6AD11D75422}" srcOrd="0" destOrd="0" presId="urn:microsoft.com/office/officeart/2005/8/layout/orgChart1"/>
    <dgm:cxn modelId="{EF019B31-7AD0-4096-92A3-A51C48533A7F}" type="presParOf" srcId="{B944A320-400C-4527-9341-4BD93F215712}" destId="{BC581FDC-503D-466F-B772-222433CF77F7}" srcOrd="1" destOrd="0" presId="urn:microsoft.com/office/officeart/2005/8/layout/orgChart1"/>
    <dgm:cxn modelId="{A78C3BA9-5010-4FDF-B449-ECC903464DA8}" type="presParOf" srcId="{763BA75A-A8AD-4526-B586-98AE852ECEA9}" destId="{544E6B12-83E1-40E0-B012-13D326892D20}" srcOrd="1" destOrd="0" presId="urn:microsoft.com/office/officeart/2005/8/layout/orgChart1"/>
    <dgm:cxn modelId="{D19833FD-EB0E-4423-B45F-8AD8BAF52004}" type="presParOf" srcId="{544E6B12-83E1-40E0-B012-13D326892D20}" destId="{CD4EA076-3BCB-4361-BF3C-B22B400B01D3}" srcOrd="0" destOrd="0" presId="urn:microsoft.com/office/officeart/2005/8/layout/orgChart1"/>
    <dgm:cxn modelId="{C58ECF58-ADC0-44E0-96CF-E5FA17676618}" type="presParOf" srcId="{544E6B12-83E1-40E0-B012-13D326892D20}" destId="{C26DEA08-B9C3-425E-BD93-51F855102287}" srcOrd="1" destOrd="0" presId="urn:microsoft.com/office/officeart/2005/8/layout/orgChart1"/>
    <dgm:cxn modelId="{E5ED6027-B508-4FCA-9131-9C7339F1EA6B}" type="presParOf" srcId="{C26DEA08-B9C3-425E-BD93-51F855102287}" destId="{24DD9258-15A3-4C8F-837D-A60E72164ED3}" srcOrd="0" destOrd="0" presId="urn:microsoft.com/office/officeart/2005/8/layout/orgChart1"/>
    <dgm:cxn modelId="{84FCA829-1385-453E-A224-FC7DD3A51500}" type="presParOf" srcId="{24DD9258-15A3-4C8F-837D-A60E72164ED3}" destId="{5EDFB665-AB06-4B73-A0F1-33F994878270}" srcOrd="0" destOrd="0" presId="urn:microsoft.com/office/officeart/2005/8/layout/orgChart1"/>
    <dgm:cxn modelId="{43A95E35-06B4-4052-8F85-3903F9A0BF27}" type="presParOf" srcId="{24DD9258-15A3-4C8F-837D-A60E72164ED3}" destId="{EE496899-681A-41E6-91B3-E5680BB80D63}" srcOrd="1" destOrd="0" presId="urn:microsoft.com/office/officeart/2005/8/layout/orgChart1"/>
    <dgm:cxn modelId="{4B04B000-019E-4913-9C19-99678DFC5567}" type="presParOf" srcId="{C26DEA08-B9C3-425E-BD93-51F855102287}" destId="{262D3E86-B0D0-481A-A36A-8BEAA202D816}" srcOrd="1" destOrd="0" presId="urn:microsoft.com/office/officeart/2005/8/layout/orgChart1"/>
    <dgm:cxn modelId="{9439F236-0886-4B9C-BB85-324627888FC8}" type="presParOf" srcId="{262D3E86-B0D0-481A-A36A-8BEAA202D816}" destId="{233A8B37-5DA9-49B6-BD16-B26A635FA7F9}" srcOrd="0" destOrd="0" presId="urn:microsoft.com/office/officeart/2005/8/layout/orgChart1"/>
    <dgm:cxn modelId="{5AAA0FA1-5286-4D2B-872D-2E6EE6FE1394}" type="presParOf" srcId="{262D3E86-B0D0-481A-A36A-8BEAA202D816}" destId="{3C067762-3718-4439-B45C-1E6764C16CA6}" srcOrd="1" destOrd="0" presId="urn:microsoft.com/office/officeart/2005/8/layout/orgChart1"/>
    <dgm:cxn modelId="{FB7C7A3C-F69F-435C-8B48-C3CD8B1FCCF9}" type="presParOf" srcId="{3C067762-3718-4439-B45C-1E6764C16CA6}" destId="{3940A3D7-15E1-486C-A663-F011BE729D68}" srcOrd="0" destOrd="0" presId="urn:microsoft.com/office/officeart/2005/8/layout/orgChart1"/>
    <dgm:cxn modelId="{0E4E5CE5-A698-46FC-BA9A-269C16F3760C}" type="presParOf" srcId="{3940A3D7-15E1-486C-A663-F011BE729D68}" destId="{290E0EA8-6CF3-4DAE-8C64-DC0D03209B12}" srcOrd="0" destOrd="0" presId="urn:microsoft.com/office/officeart/2005/8/layout/orgChart1"/>
    <dgm:cxn modelId="{BD278A05-9C48-4F44-98EE-0B7AA8A60C28}" type="presParOf" srcId="{3940A3D7-15E1-486C-A663-F011BE729D68}" destId="{885455C1-D2FA-4E7A-AEFB-8928DAC2B0C2}" srcOrd="1" destOrd="0" presId="urn:microsoft.com/office/officeart/2005/8/layout/orgChart1"/>
    <dgm:cxn modelId="{4E609C03-142D-4A2F-94FC-B56A04B89A06}" type="presParOf" srcId="{3C067762-3718-4439-B45C-1E6764C16CA6}" destId="{DDEAD0AA-C22C-452C-9C58-30E5DF4C7829}" srcOrd="1" destOrd="0" presId="urn:microsoft.com/office/officeart/2005/8/layout/orgChart1"/>
    <dgm:cxn modelId="{74FD728E-DBC6-4D40-A397-E31A2EBA9867}" type="presParOf" srcId="{3C067762-3718-4439-B45C-1E6764C16CA6}" destId="{44506825-9449-41CE-86F3-11CF9864C678}" srcOrd="2" destOrd="0" presId="urn:microsoft.com/office/officeart/2005/8/layout/orgChart1"/>
    <dgm:cxn modelId="{1CEA4D3D-36C3-4980-9899-DAA8184E2DDB}" type="presParOf" srcId="{262D3E86-B0D0-481A-A36A-8BEAA202D816}" destId="{E0663DCD-CF56-48DA-8957-25C6E4574ED8}" srcOrd="2" destOrd="0" presId="urn:microsoft.com/office/officeart/2005/8/layout/orgChart1"/>
    <dgm:cxn modelId="{873DA5A9-6280-4008-B02D-566F1B8AA6C1}" type="presParOf" srcId="{262D3E86-B0D0-481A-A36A-8BEAA202D816}" destId="{B00757D3-AF8F-4E62-936D-1510E61D5645}" srcOrd="3" destOrd="0" presId="urn:microsoft.com/office/officeart/2005/8/layout/orgChart1"/>
    <dgm:cxn modelId="{96CD76B3-9455-469B-AA85-DFA5FB0528AE}" type="presParOf" srcId="{B00757D3-AF8F-4E62-936D-1510E61D5645}" destId="{C9E7A340-E9A7-4EEF-8F31-4F121512ABE9}" srcOrd="0" destOrd="0" presId="urn:microsoft.com/office/officeart/2005/8/layout/orgChart1"/>
    <dgm:cxn modelId="{E60C79D4-14C9-427E-A79D-7616D7F2B37A}" type="presParOf" srcId="{C9E7A340-E9A7-4EEF-8F31-4F121512ABE9}" destId="{21ECF92D-30BC-41A6-A783-DA1AC2C263D8}" srcOrd="0" destOrd="0" presId="urn:microsoft.com/office/officeart/2005/8/layout/orgChart1"/>
    <dgm:cxn modelId="{5BFEDD9C-001B-47F3-A229-C636F8F7B9A3}" type="presParOf" srcId="{C9E7A340-E9A7-4EEF-8F31-4F121512ABE9}" destId="{BD85CE91-8229-48E4-B856-AA98BFD65A0B}" srcOrd="1" destOrd="0" presId="urn:microsoft.com/office/officeart/2005/8/layout/orgChart1"/>
    <dgm:cxn modelId="{A611AB87-4FCE-415A-AAEA-7D84ED8B8320}" type="presParOf" srcId="{B00757D3-AF8F-4E62-936D-1510E61D5645}" destId="{B36F2B61-4331-4302-98E6-01AA47E3279E}" srcOrd="1" destOrd="0" presId="urn:microsoft.com/office/officeart/2005/8/layout/orgChart1"/>
    <dgm:cxn modelId="{72093F1C-2B61-455F-AEB9-6D22BE3B5E9C}" type="presParOf" srcId="{B00757D3-AF8F-4E62-936D-1510E61D5645}" destId="{9DF01DB0-35D7-46B9-AA51-E87AAABC0261}" srcOrd="2" destOrd="0" presId="urn:microsoft.com/office/officeart/2005/8/layout/orgChart1"/>
    <dgm:cxn modelId="{6F3C61CC-FF6A-40F1-AA64-252D121EB1EE}" type="presParOf" srcId="{262D3E86-B0D0-481A-A36A-8BEAA202D816}" destId="{BCD92D73-CCEF-45D9-8268-2237040B0997}" srcOrd="4" destOrd="0" presId="urn:microsoft.com/office/officeart/2005/8/layout/orgChart1"/>
    <dgm:cxn modelId="{ACE20C5D-582B-49D9-A0BD-46B54CBABCB2}" type="presParOf" srcId="{262D3E86-B0D0-481A-A36A-8BEAA202D816}" destId="{A2FFEFCB-A1D8-4080-A560-1E37EA3EA628}" srcOrd="5" destOrd="0" presId="urn:microsoft.com/office/officeart/2005/8/layout/orgChart1"/>
    <dgm:cxn modelId="{3DE4CEA3-B2A1-4166-8BCB-A833E4BA19C6}" type="presParOf" srcId="{A2FFEFCB-A1D8-4080-A560-1E37EA3EA628}" destId="{947DF8EF-F5C3-4376-B896-7E436D68C16D}" srcOrd="0" destOrd="0" presId="urn:microsoft.com/office/officeart/2005/8/layout/orgChart1"/>
    <dgm:cxn modelId="{C66F8BC5-BC8E-451B-AE63-A8FE619EDF24}" type="presParOf" srcId="{947DF8EF-F5C3-4376-B896-7E436D68C16D}" destId="{2425AD43-B884-43D3-9A04-93813EEB9443}" srcOrd="0" destOrd="0" presId="urn:microsoft.com/office/officeart/2005/8/layout/orgChart1"/>
    <dgm:cxn modelId="{D9543EDA-5D0E-4DC1-8D41-1E89D24CECD0}" type="presParOf" srcId="{947DF8EF-F5C3-4376-B896-7E436D68C16D}" destId="{53FA24BC-0E7C-48BA-A34C-87660395E239}" srcOrd="1" destOrd="0" presId="urn:microsoft.com/office/officeart/2005/8/layout/orgChart1"/>
    <dgm:cxn modelId="{64043414-9F75-4C9A-97C1-A884E67012F9}" type="presParOf" srcId="{A2FFEFCB-A1D8-4080-A560-1E37EA3EA628}" destId="{57F8AFA2-F38E-4844-909E-34AAB12F9C7B}" srcOrd="1" destOrd="0" presId="urn:microsoft.com/office/officeart/2005/8/layout/orgChart1"/>
    <dgm:cxn modelId="{9348AAAB-6471-4F2D-B669-9373D75B71C0}" type="presParOf" srcId="{57F8AFA2-F38E-4844-909E-34AAB12F9C7B}" destId="{A188C9AD-D585-48D4-8EEF-59953D370F40}" srcOrd="0" destOrd="0" presId="urn:microsoft.com/office/officeart/2005/8/layout/orgChart1"/>
    <dgm:cxn modelId="{1808AE60-5192-4374-9DE6-0125C79CB4F5}" type="presParOf" srcId="{57F8AFA2-F38E-4844-909E-34AAB12F9C7B}" destId="{7EF58AAD-9762-4434-A645-1E347D0BFE57}" srcOrd="1" destOrd="0" presId="urn:microsoft.com/office/officeart/2005/8/layout/orgChart1"/>
    <dgm:cxn modelId="{506D7616-825B-453B-A2EE-DA65A3C7AAAD}" type="presParOf" srcId="{7EF58AAD-9762-4434-A645-1E347D0BFE57}" destId="{D2E09B44-E661-4FC9-9E0F-3C74B5986D63}" srcOrd="0" destOrd="0" presId="urn:microsoft.com/office/officeart/2005/8/layout/orgChart1"/>
    <dgm:cxn modelId="{3DEF3EA7-AC01-4C66-9878-7A3F90140252}" type="presParOf" srcId="{D2E09B44-E661-4FC9-9E0F-3C74B5986D63}" destId="{3DB92AE7-8D56-434F-AC85-227BAB6AB642}" srcOrd="0" destOrd="0" presId="urn:microsoft.com/office/officeart/2005/8/layout/orgChart1"/>
    <dgm:cxn modelId="{1690F9D2-4045-4ED9-B1FF-41E317B89F1F}" type="presParOf" srcId="{D2E09B44-E661-4FC9-9E0F-3C74B5986D63}" destId="{B0F5AC74-1406-4E68-88AA-1213A828FB4F}" srcOrd="1" destOrd="0" presId="urn:microsoft.com/office/officeart/2005/8/layout/orgChart1"/>
    <dgm:cxn modelId="{324E7A5D-DB0A-4D64-BC9C-235DDBB2EC19}" type="presParOf" srcId="{7EF58AAD-9762-4434-A645-1E347D0BFE57}" destId="{C11384F7-BF89-4F12-B061-6BD8F835170A}" srcOrd="1" destOrd="0" presId="urn:microsoft.com/office/officeart/2005/8/layout/orgChart1"/>
    <dgm:cxn modelId="{7251CBA7-B6DE-469E-9A07-21579099087F}" type="presParOf" srcId="{7EF58AAD-9762-4434-A645-1E347D0BFE57}" destId="{FB2234B8-99D5-4163-A075-80B6EAFD5167}" srcOrd="2" destOrd="0" presId="urn:microsoft.com/office/officeart/2005/8/layout/orgChart1"/>
    <dgm:cxn modelId="{8281C3F4-D66C-422F-A554-B96CAAFC1488}" type="presParOf" srcId="{57F8AFA2-F38E-4844-909E-34AAB12F9C7B}" destId="{65A6DDC1-809E-4607-9D40-7DB6BA0CB135}" srcOrd="2" destOrd="0" presId="urn:microsoft.com/office/officeart/2005/8/layout/orgChart1"/>
    <dgm:cxn modelId="{D862D7E7-EAC4-4C76-8509-A1CE986E4A23}" type="presParOf" srcId="{57F8AFA2-F38E-4844-909E-34AAB12F9C7B}" destId="{22E9ED27-56F0-4B29-A9C6-3B187B2FECC4}" srcOrd="3" destOrd="0" presId="urn:microsoft.com/office/officeart/2005/8/layout/orgChart1"/>
    <dgm:cxn modelId="{BFF29C10-6B46-4347-8D09-49FD83200A45}" type="presParOf" srcId="{22E9ED27-56F0-4B29-A9C6-3B187B2FECC4}" destId="{941C0327-0708-4C5E-9BCC-FF51AB236920}" srcOrd="0" destOrd="0" presId="urn:microsoft.com/office/officeart/2005/8/layout/orgChart1"/>
    <dgm:cxn modelId="{96856069-D654-4EC7-9E3F-7320B1012D19}" type="presParOf" srcId="{941C0327-0708-4C5E-9BCC-FF51AB236920}" destId="{F5CECAAA-7691-42EE-802C-5463C7C24295}" srcOrd="0" destOrd="0" presId="urn:microsoft.com/office/officeart/2005/8/layout/orgChart1"/>
    <dgm:cxn modelId="{BCFCDB61-8C73-4969-B1A2-0277AE412AD7}" type="presParOf" srcId="{941C0327-0708-4C5E-9BCC-FF51AB236920}" destId="{A6BA1E1D-B121-41DF-B2A9-A14C1BC3E98B}" srcOrd="1" destOrd="0" presId="urn:microsoft.com/office/officeart/2005/8/layout/orgChart1"/>
    <dgm:cxn modelId="{B703599D-54E3-4E5D-86D4-D615D9211783}" type="presParOf" srcId="{22E9ED27-56F0-4B29-A9C6-3B187B2FECC4}" destId="{09D16A91-EF06-4530-B7EF-B1DD22693EB2}" srcOrd="1" destOrd="0" presId="urn:microsoft.com/office/officeart/2005/8/layout/orgChart1"/>
    <dgm:cxn modelId="{E75562E8-3684-4289-84C0-44D8EF65F34F}" type="presParOf" srcId="{22E9ED27-56F0-4B29-A9C6-3B187B2FECC4}" destId="{06045874-3572-4C34-841D-F411B2BE350C}" srcOrd="2" destOrd="0" presId="urn:microsoft.com/office/officeart/2005/8/layout/orgChart1"/>
    <dgm:cxn modelId="{788844EC-7E49-438C-94AE-43C973842E19}" type="presParOf" srcId="{A2FFEFCB-A1D8-4080-A560-1E37EA3EA628}" destId="{3FC318D9-435C-4813-8030-6CCE59D70850}" srcOrd="2" destOrd="0" presId="urn:microsoft.com/office/officeart/2005/8/layout/orgChart1"/>
    <dgm:cxn modelId="{148AEE75-8AFA-400E-B725-E3F578E5B7DB}" type="presParOf" srcId="{262D3E86-B0D0-481A-A36A-8BEAA202D816}" destId="{E2DEADFB-74C5-4BEE-A389-1AD1E0A97882}" srcOrd="6" destOrd="0" presId="urn:microsoft.com/office/officeart/2005/8/layout/orgChart1"/>
    <dgm:cxn modelId="{D1F8FA8B-28D5-4D53-8F5E-113538AF8E55}" type="presParOf" srcId="{262D3E86-B0D0-481A-A36A-8BEAA202D816}" destId="{E58D788D-5EFB-4619-B879-CA03C027E369}" srcOrd="7" destOrd="0" presId="urn:microsoft.com/office/officeart/2005/8/layout/orgChart1"/>
    <dgm:cxn modelId="{2207AD74-072F-4974-8FB2-76CB404CDAD7}" type="presParOf" srcId="{E58D788D-5EFB-4619-B879-CA03C027E369}" destId="{9F499159-4D70-4EE7-A4A3-2EF3DEA6C711}" srcOrd="0" destOrd="0" presId="urn:microsoft.com/office/officeart/2005/8/layout/orgChart1"/>
    <dgm:cxn modelId="{41DF715A-A8E5-4339-89D4-72C129694C4B}" type="presParOf" srcId="{9F499159-4D70-4EE7-A4A3-2EF3DEA6C711}" destId="{1FBF7A09-C4DB-424B-8AAF-103575D5FFE8}" srcOrd="0" destOrd="0" presId="urn:microsoft.com/office/officeart/2005/8/layout/orgChart1"/>
    <dgm:cxn modelId="{65E081A7-0D3B-4681-ABBC-EDF8F07A8303}" type="presParOf" srcId="{9F499159-4D70-4EE7-A4A3-2EF3DEA6C711}" destId="{124F092C-7A8C-4916-A9D0-B33CD1AFA46C}" srcOrd="1" destOrd="0" presId="urn:microsoft.com/office/officeart/2005/8/layout/orgChart1"/>
    <dgm:cxn modelId="{EB38A2BD-8905-41D0-9B4E-62E382D9953C}" type="presParOf" srcId="{E58D788D-5EFB-4619-B879-CA03C027E369}" destId="{66E94462-E5FC-43CF-BDC5-6D7636CA1BC9}" srcOrd="1" destOrd="0" presId="urn:microsoft.com/office/officeart/2005/8/layout/orgChart1"/>
    <dgm:cxn modelId="{BCF2B3EC-0947-4624-90E5-FDABA458419C}" type="presParOf" srcId="{E58D788D-5EFB-4619-B879-CA03C027E369}" destId="{989736E2-B904-4ABA-9DA4-CD2F0E428E1B}" srcOrd="2" destOrd="0" presId="urn:microsoft.com/office/officeart/2005/8/layout/orgChart1"/>
    <dgm:cxn modelId="{232859DE-E343-49D8-B4F6-307196521E15}" type="presParOf" srcId="{C26DEA08-B9C3-425E-BD93-51F855102287}" destId="{648292DE-5769-4356-9A7F-C62453B7440C}" srcOrd="2" destOrd="0" presId="urn:microsoft.com/office/officeart/2005/8/layout/orgChart1"/>
    <dgm:cxn modelId="{9B6BEB13-62CB-4C74-880F-8B671F4B3276}" type="presParOf" srcId="{544E6B12-83E1-40E0-B012-13D326892D20}" destId="{A3294047-DE9D-4AE7-A99C-C84632C57C01}" srcOrd="2" destOrd="0" presId="urn:microsoft.com/office/officeart/2005/8/layout/orgChart1"/>
    <dgm:cxn modelId="{D1974FB1-DF0D-40CF-98B0-B4120AEEBD12}" type="presParOf" srcId="{544E6B12-83E1-40E0-B012-13D326892D20}" destId="{07464AB1-2392-45EB-B807-24BEF5D48185}" srcOrd="3" destOrd="0" presId="urn:microsoft.com/office/officeart/2005/8/layout/orgChart1"/>
    <dgm:cxn modelId="{02B25392-A7E4-4FF0-876B-DA38197489F3}" type="presParOf" srcId="{07464AB1-2392-45EB-B807-24BEF5D48185}" destId="{45842A72-3993-41A2-8651-1A0D2C0A09F1}" srcOrd="0" destOrd="0" presId="urn:microsoft.com/office/officeart/2005/8/layout/orgChart1"/>
    <dgm:cxn modelId="{1F8122EF-EC40-4FAF-967F-46B2DA10CC47}" type="presParOf" srcId="{45842A72-3993-41A2-8651-1A0D2C0A09F1}" destId="{A3FB1DBC-3F44-4196-83DF-44D2F4968638}" srcOrd="0" destOrd="0" presId="urn:microsoft.com/office/officeart/2005/8/layout/orgChart1"/>
    <dgm:cxn modelId="{E8A9006D-F218-4767-9689-7B727C19110E}" type="presParOf" srcId="{45842A72-3993-41A2-8651-1A0D2C0A09F1}" destId="{204E771A-7440-4350-9322-E3F762DA493C}" srcOrd="1" destOrd="0" presId="urn:microsoft.com/office/officeart/2005/8/layout/orgChart1"/>
    <dgm:cxn modelId="{2DF668E2-9E52-4E5F-AF33-0F661A027A96}" type="presParOf" srcId="{07464AB1-2392-45EB-B807-24BEF5D48185}" destId="{79326712-D28B-4A74-BFDE-937ECAF29F3E}" srcOrd="1" destOrd="0" presId="urn:microsoft.com/office/officeart/2005/8/layout/orgChart1"/>
    <dgm:cxn modelId="{58712F65-A575-4072-83F4-ACE5072A743D}" type="presParOf" srcId="{79326712-D28B-4A74-BFDE-937ECAF29F3E}" destId="{DD2D5E2F-1E84-4B72-AAA6-2D660818CCBE}" srcOrd="0" destOrd="0" presId="urn:microsoft.com/office/officeart/2005/8/layout/orgChart1"/>
    <dgm:cxn modelId="{9632301A-A65F-491C-A2F1-F11B8AB36118}" type="presParOf" srcId="{79326712-D28B-4A74-BFDE-937ECAF29F3E}" destId="{8FD38147-A0AA-4A13-9A36-824ADCE34047}" srcOrd="1" destOrd="0" presId="urn:microsoft.com/office/officeart/2005/8/layout/orgChart1"/>
    <dgm:cxn modelId="{08EF9772-C3A9-48B3-8634-F9E67D17C12A}" type="presParOf" srcId="{8FD38147-A0AA-4A13-9A36-824ADCE34047}" destId="{91090DCB-900C-4C4A-8E2D-D3304EE29278}" srcOrd="0" destOrd="0" presId="urn:microsoft.com/office/officeart/2005/8/layout/orgChart1"/>
    <dgm:cxn modelId="{155EBE4B-CEF0-4959-9776-D5EC954B2F86}" type="presParOf" srcId="{91090DCB-900C-4C4A-8E2D-D3304EE29278}" destId="{83965368-69BF-4D73-8A4F-7A2AEDCDCD53}" srcOrd="0" destOrd="0" presId="urn:microsoft.com/office/officeart/2005/8/layout/orgChart1"/>
    <dgm:cxn modelId="{648C0238-69D7-4F84-AAA8-0A0F95B09D83}" type="presParOf" srcId="{91090DCB-900C-4C4A-8E2D-D3304EE29278}" destId="{D4128B15-5D97-435A-ADC0-D54FF22B590A}" srcOrd="1" destOrd="0" presId="urn:microsoft.com/office/officeart/2005/8/layout/orgChart1"/>
    <dgm:cxn modelId="{D51A80F5-DC6E-4514-8E0C-9C11439FB0E3}" type="presParOf" srcId="{8FD38147-A0AA-4A13-9A36-824ADCE34047}" destId="{C2C79892-F799-4F53-A36A-1BCA3F43360D}" srcOrd="1" destOrd="0" presId="urn:microsoft.com/office/officeart/2005/8/layout/orgChart1"/>
    <dgm:cxn modelId="{6634214A-1F70-4FDD-A0C6-AAAAFD34AF08}" type="presParOf" srcId="{8FD38147-A0AA-4A13-9A36-824ADCE34047}" destId="{3B7482F4-AA38-402D-B626-2FA8A5117FAC}" srcOrd="2" destOrd="0" presId="urn:microsoft.com/office/officeart/2005/8/layout/orgChart1"/>
    <dgm:cxn modelId="{5C889497-132A-4E4B-851D-89E2BB1B5961}" type="presParOf" srcId="{79326712-D28B-4A74-BFDE-937ECAF29F3E}" destId="{E1A56D56-F4F8-4ECB-86A0-0E0E705E9356}" srcOrd="2" destOrd="0" presId="urn:microsoft.com/office/officeart/2005/8/layout/orgChart1"/>
    <dgm:cxn modelId="{FB9A281B-5A1F-4925-BD96-CCD8D5070684}" type="presParOf" srcId="{79326712-D28B-4A74-BFDE-937ECAF29F3E}" destId="{5C821D5C-081F-455B-807A-817A56819382}" srcOrd="3" destOrd="0" presId="urn:microsoft.com/office/officeart/2005/8/layout/orgChart1"/>
    <dgm:cxn modelId="{631757A7-4AFC-4601-A145-7064E8A5D5BD}" type="presParOf" srcId="{5C821D5C-081F-455B-807A-817A56819382}" destId="{AD32CBA1-8122-4669-BD5F-5E0D0E01A2BE}" srcOrd="0" destOrd="0" presId="urn:microsoft.com/office/officeart/2005/8/layout/orgChart1"/>
    <dgm:cxn modelId="{38C65ABD-A266-4751-AF73-AFA5D764D4E0}" type="presParOf" srcId="{AD32CBA1-8122-4669-BD5F-5E0D0E01A2BE}" destId="{5CA8F227-7C77-497A-96DF-373F732C760D}" srcOrd="0" destOrd="0" presId="urn:microsoft.com/office/officeart/2005/8/layout/orgChart1"/>
    <dgm:cxn modelId="{CE53AF92-9D75-40AA-9D70-64408EC926BB}" type="presParOf" srcId="{AD32CBA1-8122-4669-BD5F-5E0D0E01A2BE}" destId="{AA2711D9-06AA-435D-8CEB-7FD7B85A7080}" srcOrd="1" destOrd="0" presId="urn:microsoft.com/office/officeart/2005/8/layout/orgChart1"/>
    <dgm:cxn modelId="{522FF0C2-356B-41A0-B4B6-F75C0BE858D2}" type="presParOf" srcId="{5C821D5C-081F-455B-807A-817A56819382}" destId="{989A99F7-43D8-4E44-A9D5-00F36530C6DF}" srcOrd="1" destOrd="0" presId="urn:microsoft.com/office/officeart/2005/8/layout/orgChart1"/>
    <dgm:cxn modelId="{0BB48209-756E-4A6E-9A0E-BD43D3CBDC87}" type="presParOf" srcId="{5C821D5C-081F-455B-807A-817A56819382}" destId="{65823D2D-28ED-448E-8875-243EEE84F789}" srcOrd="2" destOrd="0" presId="urn:microsoft.com/office/officeart/2005/8/layout/orgChart1"/>
    <dgm:cxn modelId="{EA235CF6-7E81-4F16-8BAB-055A0515F5BB}" type="presParOf" srcId="{07464AB1-2392-45EB-B807-24BEF5D48185}" destId="{35B13188-1F38-4F96-AB5A-B22F5BC1BC85}" srcOrd="2" destOrd="0" presId="urn:microsoft.com/office/officeart/2005/8/layout/orgChart1"/>
    <dgm:cxn modelId="{67E96434-615B-48DA-BD7E-08E2BF81BA11}" type="presParOf" srcId="{763BA75A-A8AD-4526-B586-98AE852ECEA9}" destId="{6BB250B7-D67A-4861-A083-00F141D8EF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56D56-F4F8-4ECB-86A0-0E0E705E9356}">
      <dsp:nvSpPr>
        <dsp:cNvPr id="0" name=""/>
        <dsp:cNvSpPr/>
      </dsp:nvSpPr>
      <dsp:spPr>
        <a:xfrm>
          <a:off x="4136627" y="1091717"/>
          <a:ext cx="132287" cy="1031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1842"/>
              </a:lnTo>
              <a:lnTo>
                <a:pt x="132287" y="10318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2D5E2F-1E84-4B72-AAA6-2D660818CCBE}">
      <dsp:nvSpPr>
        <dsp:cNvPr id="0" name=""/>
        <dsp:cNvSpPr/>
      </dsp:nvSpPr>
      <dsp:spPr>
        <a:xfrm>
          <a:off x="4136627" y="1091717"/>
          <a:ext cx="132287" cy="405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5681"/>
              </a:lnTo>
              <a:lnTo>
                <a:pt x="132287" y="4056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94047-DE9D-4AE7-A99C-C84632C57C01}">
      <dsp:nvSpPr>
        <dsp:cNvPr id="0" name=""/>
        <dsp:cNvSpPr/>
      </dsp:nvSpPr>
      <dsp:spPr>
        <a:xfrm>
          <a:off x="3265735" y="465557"/>
          <a:ext cx="1223658" cy="185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601"/>
              </a:lnTo>
              <a:lnTo>
                <a:pt x="1223658" y="92601"/>
              </a:lnTo>
              <a:lnTo>
                <a:pt x="1223658" y="185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DEADFB-74C5-4BEE-A389-1AD1E0A97882}">
      <dsp:nvSpPr>
        <dsp:cNvPr id="0" name=""/>
        <dsp:cNvSpPr/>
      </dsp:nvSpPr>
      <dsp:spPr>
        <a:xfrm>
          <a:off x="2042076" y="1091717"/>
          <a:ext cx="1600678" cy="185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601"/>
              </a:lnTo>
              <a:lnTo>
                <a:pt x="1600678" y="92601"/>
              </a:lnTo>
              <a:lnTo>
                <a:pt x="1600678" y="1852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A6DDC1-809E-4607-9D40-7DB6BA0CB135}">
      <dsp:nvSpPr>
        <dsp:cNvPr id="0" name=""/>
        <dsp:cNvSpPr/>
      </dsp:nvSpPr>
      <dsp:spPr>
        <a:xfrm>
          <a:off x="2222869" y="1717878"/>
          <a:ext cx="132287" cy="1031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1842"/>
              </a:lnTo>
              <a:lnTo>
                <a:pt x="132287" y="10318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8C9AD-D585-48D4-8EEF-59953D370F40}">
      <dsp:nvSpPr>
        <dsp:cNvPr id="0" name=""/>
        <dsp:cNvSpPr/>
      </dsp:nvSpPr>
      <dsp:spPr>
        <a:xfrm>
          <a:off x="2222869" y="1717878"/>
          <a:ext cx="132287" cy="405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5681"/>
              </a:lnTo>
              <a:lnTo>
                <a:pt x="132287" y="4056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92D73-CCEF-45D9-8268-2237040B0997}">
      <dsp:nvSpPr>
        <dsp:cNvPr id="0" name=""/>
        <dsp:cNvSpPr/>
      </dsp:nvSpPr>
      <dsp:spPr>
        <a:xfrm>
          <a:off x="2042076" y="1091717"/>
          <a:ext cx="533559" cy="185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601"/>
              </a:lnTo>
              <a:lnTo>
                <a:pt x="533559" y="92601"/>
              </a:lnTo>
              <a:lnTo>
                <a:pt x="533559" y="1852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63DCD-CF56-48DA-8957-25C6E4574ED8}">
      <dsp:nvSpPr>
        <dsp:cNvPr id="0" name=""/>
        <dsp:cNvSpPr/>
      </dsp:nvSpPr>
      <dsp:spPr>
        <a:xfrm>
          <a:off x="1508517" y="1091717"/>
          <a:ext cx="533559" cy="185202"/>
        </a:xfrm>
        <a:custGeom>
          <a:avLst/>
          <a:gdLst/>
          <a:ahLst/>
          <a:cxnLst/>
          <a:rect l="0" t="0" r="0" b="0"/>
          <a:pathLst>
            <a:path>
              <a:moveTo>
                <a:pt x="533559" y="0"/>
              </a:moveTo>
              <a:lnTo>
                <a:pt x="533559" y="92601"/>
              </a:lnTo>
              <a:lnTo>
                <a:pt x="0" y="92601"/>
              </a:lnTo>
              <a:lnTo>
                <a:pt x="0" y="1852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A8B37-5DA9-49B6-BD16-B26A635FA7F9}">
      <dsp:nvSpPr>
        <dsp:cNvPr id="0" name=""/>
        <dsp:cNvSpPr/>
      </dsp:nvSpPr>
      <dsp:spPr>
        <a:xfrm>
          <a:off x="441398" y="1091717"/>
          <a:ext cx="1600678" cy="185202"/>
        </a:xfrm>
        <a:custGeom>
          <a:avLst/>
          <a:gdLst/>
          <a:ahLst/>
          <a:cxnLst/>
          <a:rect l="0" t="0" r="0" b="0"/>
          <a:pathLst>
            <a:path>
              <a:moveTo>
                <a:pt x="1600678" y="0"/>
              </a:moveTo>
              <a:lnTo>
                <a:pt x="1600678" y="92601"/>
              </a:lnTo>
              <a:lnTo>
                <a:pt x="0" y="92601"/>
              </a:lnTo>
              <a:lnTo>
                <a:pt x="0" y="1852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EA076-3BCB-4361-BF3C-B22B400B01D3}">
      <dsp:nvSpPr>
        <dsp:cNvPr id="0" name=""/>
        <dsp:cNvSpPr/>
      </dsp:nvSpPr>
      <dsp:spPr>
        <a:xfrm>
          <a:off x="2042076" y="465557"/>
          <a:ext cx="1223658" cy="185202"/>
        </a:xfrm>
        <a:custGeom>
          <a:avLst/>
          <a:gdLst/>
          <a:ahLst/>
          <a:cxnLst/>
          <a:rect l="0" t="0" r="0" b="0"/>
          <a:pathLst>
            <a:path>
              <a:moveTo>
                <a:pt x="1223658" y="0"/>
              </a:moveTo>
              <a:lnTo>
                <a:pt x="1223658" y="92601"/>
              </a:lnTo>
              <a:lnTo>
                <a:pt x="0" y="92601"/>
              </a:lnTo>
              <a:lnTo>
                <a:pt x="0" y="185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43B2E-3F81-426D-B687-A6AD11D75422}">
      <dsp:nvSpPr>
        <dsp:cNvPr id="0" name=""/>
        <dsp:cNvSpPr/>
      </dsp:nvSpPr>
      <dsp:spPr>
        <a:xfrm>
          <a:off x="2824777" y="24599"/>
          <a:ext cx="881916" cy="440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Qdev</a:t>
          </a:r>
          <a:endParaRPr lang="en-US" sz="900" kern="1200" dirty="0"/>
        </a:p>
      </dsp:txBody>
      <dsp:txXfrm>
        <a:off x="2824777" y="24599"/>
        <a:ext cx="881916" cy="440958"/>
      </dsp:txXfrm>
    </dsp:sp>
    <dsp:sp modelId="{5EDFB665-AB06-4B73-A0F1-33F994878270}">
      <dsp:nvSpPr>
        <dsp:cNvPr id="0" name=""/>
        <dsp:cNvSpPr/>
      </dsp:nvSpPr>
      <dsp:spPr>
        <a:xfrm>
          <a:off x="1601118" y="650759"/>
          <a:ext cx="881916" cy="440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Experiments</a:t>
          </a:r>
        </a:p>
      </dsp:txBody>
      <dsp:txXfrm>
        <a:off x="1601118" y="650759"/>
        <a:ext cx="881916" cy="440958"/>
      </dsp:txXfrm>
    </dsp:sp>
    <dsp:sp modelId="{290E0EA8-6CF3-4DAE-8C64-DC0D03209B12}">
      <dsp:nvSpPr>
        <dsp:cNvPr id="0" name=""/>
        <dsp:cNvSpPr/>
      </dsp:nvSpPr>
      <dsp:spPr>
        <a:xfrm>
          <a:off x="440" y="1276920"/>
          <a:ext cx="881916" cy="440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Nanowires</a:t>
          </a:r>
        </a:p>
      </dsp:txBody>
      <dsp:txXfrm>
        <a:off x="440" y="1276920"/>
        <a:ext cx="881916" cy="440958"/>
      </dsp:txXfrm>
    </dsp:sp>
    <dsp:sp modelId="{21ECF92D-30BC-41A6-A783-DA1AC2C263D8}">
      <dsp:nvSpPr>
        <dsp:cNvPr id="0" name=""/>
        <dsp:cNvSpPr/>
      </dsp:nvSpPr>
      <dsp:spPr>
        <a:xfrm>
          <a:off x="1067558" y="1276920"/>
          <a:ext cx="881916" cy="440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Quantum Hall effect</a:t>
          </a:r>
        </a:p>
      </dsp:txBody>
      <dsp:txXfrm>
        <a:off x="1067558" y="1276920"/>
        <a:ext cx="881916" cy="440958"/>
      </dsp:txXfrm>
    </dsp:sp>
    <dsp:sp modelId="{2425AD43-B884-43D3-9A04-93813EEB9443}">
      <dsp:nvSpPr>
        <dsp:cNvPr id="0" name=""/>
        <dsp:cNvSpPr/>
      </dsp:nvSpPr>
      <dsp:spPr>
        <a:xfrm>
          <a:off x="2134677" y="1276920"/>
          <a:ext cx="881916" cy="440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Qbits</a:t>
          </a:r>
          <a:endParaRPr lang="en-US" sz="900" kern="1200" dirty="0"/>
        </a:p>
      </dsp:txBody>
      <dsp:txXfrm>
        <a:off x="2134677" y="1276920"/>
        <a:ext cx="881916" cy="440958"/>
      </dsp:txXfrm>
    </dsp:sp>
    <dsp:sp modelId="{3DB92AE7-8D56-434F-AC85-227BAB6AB642}">
      <dsp:nvSpPr>
        <dsp:cNvPr id="0" name=""/>
        <dsp:cNvSpPr/>
      </dsp:nvSpPr>
      <dsp:spPr>
        <a:xfrm>
          <a:off x="2355156" y="1903081"/>
          <a:ext cx="881916" cy="440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Superconducting qubits</a:t>
          </a:r>
        </a:p>
      </dsp:txBody>
      <dsp:txXfrm>
        <a:off x="2355156" y="1903081"/>
        <a:ext cx="881916" cy="440958"/>
      </dsp:txXfrm>
    </dsp:sp>
    <dsp:sp modelId="{F5CECAAA-7691-42EE-802C-5463C7C24295}">
      <dsp:nvSpPr>
        <dsp:cNvPr id="0" name=""/>
        <dsp:cNvSpPr/>
      </dsp:nvSpPr>
      <dsp:spPr>
        <a:xfrm>
          <a:off x="2355156" y="2529241"/>
          <a:ext cx="881916" cy="440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Spin qubits</a:t>
          </a:r>
        </a:p>
      </dsp:txBody>
      <dsp:txXfrm>
        <a:off x="2355156" y="2529241"/>
        <a:ext cx="881916" cy="440958"/>
      </dsp:txXfrm>
    </dsp:sp>
    <dsp:sp modelId="{1FBF7A09-C4DB-424B-8AAF-103575D5FFE8}">
      <dsp:nvSpPr>
        <dsp:cNvPr id="0" name=""/>
        <dsp:cNvSpPr/>
      </dsp:nvSpPr>
      <dsp:spPr>
        <a:xfrm>
          <a:off x="3201796" y="1276920"/>
          <a:ext cx="881916" cy="440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Many more</a:t>
          </a:r>
        </a:p>
      </dsp:txBody>
      <dsp:txXfrm>
        <a:off x="3201796" y="1276920"/>
        <a:ext cx="881916" cy="440958"/>
      </dsp:txXfrm>
    </dsp:sp>
    <dsp:sp modelId="{A3FB1DBC-3F44-4196-83DF-44D2F4968638}">
      <dsp:nvSpPr>
        <dsp:cNvPr id="0" name=""/>
        <dsp:cNvSpPr/>
      </dsp:nvSpPr>
      <dsp:spPr>
        <a:xfrm>
          <a:off x="4048436" y="650759"/>
          <a:ext cx="881916" cy="440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Theory</a:t>
          </a:r>
        </a:p>
      </dsp:txBody>
      <dsp:txXfrm>
        <a:off x="4048436" y="650759"/>
        <a:ext cx="881916" cy="440958"/>
      </dsp:txXfrm>
    </dsp:sp>
    <dsp:sp modelId="{83965368-69BF-4D73-8A4F-7A2AEDCDCD53}">
      <dsp:nvSpPr>
        <dsp:cNvPr id="0" name=""/>
        <dsp:cNvSpPr/>
      </dsp:nvSpPr>
      <dsp:spPr>
        <a:xfrm>
          <a:off x="4268915" y="1276920"/>
          <a:ext cx="881916" cy="440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Qubits</a:t>
          </a:r>
        </a:p>
      </dsp:txBody>
      <dsp:txXfrm>
        <a:off x="4268915" y="1276920"/>
        <a:ext cx="881916" cy="440958"/>
      </dsp:txXfrm>
    </dsp:sp>
    <dsp:sp modelId="{5CA8F227-7C77-497A-96DF-373F732C760D}">
      <dsp:nvSpPr>
        <dsp:cNvPr id="0" name=""/>
        <dsp:cNvSpPr/>
      </dsp:nvSpPr>
      <dsp:spPr>
        <a:xfrm>
          <a:off x="4268915" y="1903081"/>
          <a:ext cx="881916" cy="440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Many more</a:t>
          </a:r>
        </a:p>
      </dsp:txBody>
      <dsp:txXfrm>
        <a:off x="4268915" y="1903081"/>
        <a:ext cx="881916" cy="440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313EF-320D-459E-93A7-970EBBF80752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E4EE0-A38E-4D90-9621-AB9C2CB7A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10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down what year Harry are.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4EE0-A38E-4D90-9621-AB9C2CB7A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superconductors are: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4EE0-A38E-4D90-9621-AB9C2CB7A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4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the energy of the electron and how far it is from the orbital it has different energies. However, it can not have just an </a:t>
            </a:r>
            <a:r>
              <a:rPr lang="en-US" dirty="0" err="1"/>
              <a:t>arbritary</a:t>
            </a:r>
            <a:r>
              <a:rPr lang="en-US" dirty="0"/>
              <a:t> energy but only certain energies are allowed – we call this that the energies are quantized.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4EE0-A38E-4D90-9621-AB9C2CB7A4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54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4EE0-A38E-4D90-9621-AB9C2CB7A4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81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4EE0-A38E-4D90-9621-AB9C2CB7A4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9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4EE0-A38E-4D90-9621-AB9C2CB7A4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5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605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2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04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83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51088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6364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6835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3721563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8947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3186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3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50098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41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4262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081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8F3A-90D1-0765-77E9-290080A6E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34D55-0206-E5E3-4AAB-8CBDD09FF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D7469-939F-FFA0-0087-9907EAB7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1E5B8-2C0C-8D26-8E9D-42233A68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7CD4F-9E17-63EB-FD10-B9A49C35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78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165E-1202-35A6-DE8C-E2236B51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EBB5B-B35D-7153-C7B6-9F44F9877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265EC-55DB-6CF3-8461-8BA75BF4A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3EACC-3581-5BE9-4859-7426FE228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87613-0573-57E9-0A5F-C5A150124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1D2C58-D7CE-84DF-7FC2-5169E5FB3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024314-4BBA-1EE4-3985-B11275E92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50ADD-C89F-ECBF-EE4D-75A5CF6B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9539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2683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FCAE2-786C-BF40-A781-4FB6711CE5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7928875" y="4053600"/>
            <a:ext cx="4270559" cy="27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2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7928875" y="4053600"/>
            <a:ext cx="4270559" cy="2798384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58906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8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>
          <a:xfrm>
            <a:off x="11219692" y="6325303"/>
            <a:ext cx="381759" cy="176797"/>
          </a:xfrm>
          <a:prstGeom prst="rect">
            <a:avLst/>
          </a:prstGeom>
        </p:spPr>
        <p:txBody>
          <a:bodyPr/>
          <a:lstStyle/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9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add title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Rectangle 19"/>
          <p:cNvSpPr/>
          <p:nvPr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786475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0C5088B-CAB4-4B4A-98B2-AEBE273BACD9}" type="datetimeFigureOut">
              <a:rPr lang="en-US" smtClean="0"/>
              <a:t>27-Apr-23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CF16C0-203E-8744-9B1E-2CA52AFF5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B032C-9565-43F5-A54C-77AACD70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>
          <p15:clr>
            <a:srgbClr val="F26B43"/>
          </p15:clr>
        </p15:guide>
        <p15:guide id="2" pos="7307">
          <p15:clr>
            <a:srgbClr val="F26B43"/>
          </p15:clr>
        </p15:guide>
        <p15:guide id="3" orient="horz" pos="391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pos="371">
          <p15:clr>
            <a:srgbClr val="F26B43"/>
          </p15:clr>
        </p15:guide>
        <p15:guide id="6" pos="7308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5.JPG"/><Relationship Id="rId7" Type="http://schemas.openxmlformats.org/officeDocument/2006/relationships/image" Target="../media/image57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5.svg"/><Relationship Id="rId10" Type="http://schemas.openxmlformats.org/officeDocument/2006/relationships/image" Target="../media/image60.jpeg"/><Relationship Id="rId4" Type="http://schemas.openxmlformats.org/officeDocument/2006/relationships/image" Target="../media/image44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jp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usic, flute&#10;&#10;Description automatically generated">
            <a:extLst>
              <a:ext uri="{FF2B5EF4-FFF2-40B4-BE49-F238E27FC236}">
                <a16:creationId xmlns:a16="http://schemas.microsoft.com/office/drawing/2014/main" id="{637AE135-299B-63CF-86AB-B74C838D93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686"/>
          <a:stretch/>
        </p:blipFill>
        <p:spPr>
          <a:xfrm>
            <a:off x="-97971" y="-74631"/>
            <a:ext cx="12361026" cy="716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80130-984F-FC93-27E5-5D2CC9D5A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819" y="199191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effectLst>
                  <a:outerShdw blurRad="68781" dist="60607" dir="7560000" sx="99647" sy="99647" algn="ctr" rotWithShape="0">
                    <a:srgbClr val="000000">
                      <a:alpha val="55959"/>
                    </a:srgbClr>
                  </a:outerShdw>
                </a:effectLst>
              </a:rPr>
              <a:t>Welcome to the</a:t>
            </a:r>
            <a:br>
              <a:rPr lang="en-US" sz="4800" dirty="0">
                <a:effectLst>
                  <a:outerShdw blurRad="68781" dist="60607" dir="7560000" sx="99647" sy="99647" algn="ctr" rotWithShape="0">
                    <a:srgbClr val="000000">
                      <a:alpha val="55959"/>
                    </a:srgbClr>
                  </a:outerShdw>
                </a:effectLst>
              </a:rPr>
            </a:br>
            <a:r>
              <a:rPr lang="en-US" sz="2700" dirty="0">
                <a:effectLst>
                  <a:outerShdw blurRad="68781" dist="60607" dir="7560000" sx="99647" sy="99647" algn="ctr" rotWithShape="0">
                    <a:srgbClr val="000000">
                      <a:alpha val="55959"/>
                    </a:srgbClr>
                  </a:outerShdw>
                </a:effectLst>
              </a:rPr>
              <a:t> </a:t>
            </a:r>
            <a:br>
              <a:rPr lang="en-US" sz="4800" dirty="0">
                <a:effectLst>
                  <a:outerShdw blurRad="68781" dist="60607" dir="7560000" sx="99647" sy="99647" algn="ctr" rotWithShape="0">
                    <a:srgbClr val="000000">
                      <a:alpha val="55959"/>
                    </a:srgbClr>
                  </a:outerShdw>
                </a:effectLst>
              </a:rPr>
            </a:br>
            <a:r>
              <a:rPr lang="en-US" sz="4800" dirty="0">
                <a:effectLst>
                  <a:outerShdw blurRad="68781" dist="60607" dir="7560000" sx="99647" sy="99647" algn="ctr" rotWithShape="0">
                    <a:srgbClr val="000000">
                      <a:alpha val="55959"/>
                    </a:srgbClr>
                  </a:outerShdw>
                </a:effectLst>
              </a:rPr>
              <a:t>Center for Quantum Devices (</a:t>
            </a:r>
            <a:r>
              <a:rPr lang="en-US" sz="4800" dirty="0" err="1">
                <a:effectLst>
                  <a:outerShdw blurRad="68781" dist="60607" dir="7560000" sx="99647" sy="99647" algn="ctr" rotWithShape="0">
                    <a:srgbClr val="000000">
                      <a:alpha val="55959"/>
                    </a:srgbClr>
                  </a:outerShdw>
                </a:effectLst>
              </a:rPr>
              <a:t>Qdev</a:t>
            </a:r>
            <a:r>
              <a:rPr lang="en-US" sz="4800" dirty="0">
                <a:effectLst>
                  <a:outerShdw blurRad="68781" dist="60607" dir="7560000" sx="99647" sy="99647" algn="ctr" rotWithShape="0">
                    <a:srgbClr val="000000">
                      <a:alpha val="55959"/>
                    </a:srgbClr>
                  </a:outerShdw>
                </a:effectLst>
              </a:rPr>
              <a:t>)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CA4EF4B-C86B-8FDF-6CC4-6D9E15A12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316" y="5108895"/>
            <a:ext cx="741281" cy="73942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8E09AD4-1BF4-72AF-E1E5-A06BA383B6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23"/>
          <a:stretch/>
        </p:blipFill>
        <p:spPr>
          <a:xfrm>
            <a:off x="11381316" y="5945474"/>
            <a:ext cx="810684" cy="9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5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FE33-EB7E-374F-AB84-B3ADB204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EB4B3-0F06-7240-A22E-D2D12316D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2 Inch Double-sided Polished Monocrystalline Silicon Wafer/resistivity 1-10  Ohm Per Centimeter/ Thickness Of 400um - Flanges - AliExpress">
            <a:extLst>
              <a:ext uri="{FF2B5EF4-FFF2-40B4-BE49-F238E27FC236}">
                <a16:creationId xmlns:a16="http://schemas.microsoft.com/office/drawing/2014/main" id="{94EE78C5-6F30-694E-A990-11ADDA11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6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 Inch Double-sided Polished Monocrystalline Silicon Wafer/resistivity 1-10  Ohm Per Centimeter/ Thickness Of 400um - Flanges - AliExpress">
            <a:extLst>
              <a:ext uri="{FF2B5EF4-FFF2-40B4-BE49-F238E27FC236}">
                <a16:creationId xmlns:a16="http://schemas.microsoft.com/office/drawing/2014/main" id="{94EE78C5-6F30-694E-A990-11ADDA11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BD7A71-58AA-DD4C-B990-AA92EBF79121}"/>
              </a:ext>
            </a:extLst>
          </p:cNvPr>
          <p:cNvCxnSpPr/>
          <p:nvPr/>
        </p:nvCxnSpPr>
        <p:spPr>
          <a:xfrm flipV="1">
            <a:off x="3404382" y="858129"/>
            <a:ext cx="5219113" cy="40233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B3E6F5-B73B-3149-9FFF-C96A8A85265D}"/>
              </a:ext>
            </a:extLst>
          </p:cNvPr>
          <p:cNvCxnSpPr>
            <a:cxnSpLocks/>
          </p:cNvCxnSpPr>
          <p:nvPr/>
        </p:nvCxnSpPr>
        <p:spPr>
          <a:xfrm>
            <a:off x="3727938" y="1294228"/>
            <a:ext cx="4895557" cy="2982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69CFCB-1618-6A4F-B12E-BBFF3378374B}"/>
              </a:ext>
            </a:extLst>
          </p:cNvPr>
          <p:cNvCxnSpPr>
            <a:cxnSpLocks/>
          </p:cNvCxnSpPr>
          <p:nvPr/>
        </p:nvCxnSpPr>
        <p:spPr>
          <a:xfrm>
            <a:off x="6316394" y="2630658"/>
            <a:ext cx="2459501" cy="14606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E5C7F8-6961-DD44-BACB-8468B8A5E542}"/>
              </a:ext>
            </a:extLst>
          </p:cNvPr>
          <p:cNvCxnSpPr>
            <a:cxnSpLocks/>
          </p:cNvCxnSpPr>
          <p:nvPr/>
        </p:nvCxnSpPr>
        <p:spPr>
          <a:xfrm flipV="1">
            <a:off x="6414868" y="1052733"/>
            <a:ext cx="2459501" cy="18592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2 Inch Double-sided Polished Monocrystalline Silicon Wafer/resistivity 1-10  Ohm Per Centimeter/ Thickness Of 400um - Flanges - AliExpress">
            <a:extLst>
              <a:ext uri="{FF2B5EF4-FFF2-40B4-BE49-F238E27FC236}">
                <a16:creationId xmlns:a16="http://schemas.microsoft.com/office/drawing/2014/main" id="{1FC5C90E-4816-A843-3502-B3A9B0068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2" t="38360" r="42983" b="54700"/>
          <a:stretch/>
        </p:blipFill>
        <p:spPr bwMode="auto">
          <a:xfrm rot="2471993">
            <a:off x="6267475" y="2720562"/>
            <a:ext cx="195497" cy="1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cetone Molecule Structure &amp; Chemical Formula | What is Acetone? - Video &amp;  Lesson Transcript | Study.com">
            <a:extLst>
              <a:ext uri="{FF2B5EF4-FFF2-40B4-BE49-F238E27FC236}">
                <a16:creationId xmlns:a16="http://schemas.microsoft.com/office/drawing/2014/main" id="{2B8F0DB8-9151-24D8-135D-59D992D6A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295" y="2188855"/>
            <a:ext cx="453184" cy="29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1EBC13-87FB-3291-F9F6-A4D680C55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944" y="1742364"/>
            <a:ext cx="516355" cy="41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1000-1L | PYREX® Griffin Low Form 1L Beaker, Double Scale, Graduated |  Corning">
            <a:extLst>
              <a:ext uri="{FF2B5EF4-FFF2-40B4-BE49-F238E27FC236}">
                <a16:creationId xmlns:a16="http://schemas.microsoft.com/office/drawing/2014/main" id="{ECD54850-9F4F-3A43-3CB2-E5867AA9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5" t="20768" r="24262" b="16987"/>
          <a:stretch/>
        </p:blipFill>
        <p:spPr bwMode="auto">
          <a:xfrm>
            <a:off x="10686046" y="3002507"/>
            <a:ext cx="1051809" cy="121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39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39231 -0.0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09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414106A-52F8-034F-B322-8797C6406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822"/>
          <a:stretch/>
        </p:blipFill>
        <p:spPr>
          <a:xfrm>
            <a:off x="3421999" y="1253331"/>
            <a:ext cx="5348001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008A9-1D33-6F4B-8A41-4612DE0FC2ED}"/>
              </a:ext>
            </a:extLst>
          </p:cNvPr>
          <p:cNvSpPr txBox="1"/>
          <p:nvPr/>
        </p:nvSpPr>
        <p:spPr>
          <a:xfrm>
            <a:off x="6443003" y="36998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7AD0D-2ABD-2046-A442-0CF4E8131FCD}"/>
              </a:ext>
            </a:extLst>
          </p:cNvPr>
          <p:cNvSpPr txBox="1"/>
          <p:nvPr/>
        </p:nvSpPr>
        <p:spPr>
          <a:xfrm>
            <a:off x="5387360" y="388446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mm</a:t>
            </a:r>
          </a:p>
        </p:txBody>
      </p:sp>
    </p:spTree>
    <p:extLst>
      <p:ext uri="{BB962C8B-B14F-4D97-AF65-F5344CB8AC3E}">
        <p14:creationId xmlns:p14="http://schemas.microsoft.com/office/powerpoint/2010/main" val="2050631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5A1-2817-B8F6-EE53-A6409BAF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DK" dirty="0"/>
              <a:t>uantum devices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C48A7A2-248C-BC3F-6586-473D86880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83341" y="2343725"/>
            <a:ext cx="4899541" cy="2754933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990E1A5F-FEEA-F51D-5BAF-803F3541B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91" y="1271421"/>
            <a:ext cx="2588761" cy="1761796"/>
          </a:xfrm>
          <a:prstGeom prst="rect">
            <a:avLst/>
          </a:prstGeom>
        </p:spPr>
      </p:pic>
      <p:pic>
        <p:nvPicPr>
          <p:cNvPr id="10" name="Graphic 9" descr="Magnifying glass with solid fill">
            <a:extLst>
              <a:ext uri="{FF2B5EF4-FFF2-40B4-BE49-F238E27FC236}">
                <a16:creationId xmlns:a16="http://schemas.microsoft.com/office/drawing/2014/main" id="{2FF7FFA5-CE7F-A2D6-A211-3145E57F1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1429" y="1931080"/>
            <a:ext cx="294307" cy="294307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ABCD973-9ADA-76B5-0D32-6C1CA0FA2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91" y="3094567"/>
            <a:ext cx="2588761" cy="307639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3" name="Picture 12" descr="A picture containing text, wooden, wood&#10;&#10;Description automatically generated">
            <a:extLst>
              <a:ext uri="{FF2B5EF4-FFF2-40B4-BE49-F238E27FC236}">
                <a16:creationId xmlns:a16="http://schemas.microsoft.com/office/drawing/2014/main" id="{2F29A2D7-25EA-EDA8-FB65-9031E026F9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9" r="26168"/>
          <a:stretch/>
        </p:blipFill>
        <p:spPr>
          <a:xfrm>
            <a:off x="6473341" y="3582200"/>
            <a:ext cx="2299098" cy="2588762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F5573B8-5E38-6798-BFD2-748246ABCA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7" t="11880" r="41505" b="37229"/>
          <a:stretch/>
        </p:blipFill>
        <p:spPr>
          <a:xfrm rot="16200000">
            <a:off x="6548944" y="1195818"/>
            <a:ext cx="2147892" cy="22990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9C6AD4-22DB-62D4-E175-A23D2FEECC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20802" r="2061"/>
          <a:stretch/>
        </p:blipFill>
        <p:spPr>
          <a:xfrm rot="16200000">
            <a:off x="8577889" y="821155"/>
            <a:ext cx="3926384" cy="2829012"/>
          </a:xfrm>
          <a:prstGeom prst="rect">
            <a:avLst/>
          </a:prstGeom>
        </p:spPr>
      </p:pic>
      <p:pic>
        <p:nvPicPr>
          <p:cNvPr id="23" name="Picture 22" descr="A picture containing indoor&#10;&#10;Description automatically generated">
            <a:extLst>
              <a:ext uri="{FF2B5EF4-FFF2-40B4-BE49-F238E27FC236}">
                <a16:creationId xmlns:a16="http://schemas.microsoft.com/office/drawing/2014/main" id="{145B6F3C-2D02-CD3A-0C89-0799264D6C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5" b="17065"/>
          <a:stretch/>
        </p:blipFill>
        <p:spPr>
          <a:xfrm>
            <a:off x="9009089" y="4256920"/>
            <a:ext cx="3068773" cy="256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E9B0-EE09-A41D-FC15-78C8EAFD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Refrigerators</a:t>
            </a:r>
          </a:p>
        </p:txBody>
      </p:sp>
      <p:pic>
        <p:nvPicPr>
          <p:cNvPr id="5" name="Picture 4" descr="A picture containing indoor, chair, cluttered&#10;&#10;Description automatically generated">
            <a:extLst>
              <a:ext uri="{FF2B5EF4-FFF2-40B4-BE49-F238E27FC236}">
                <a16:creationId xmlns:a16="http://schemas.microsoft.com/office/drawing/2014/main" id="{8BD1CE42-1636-6649-A2C7-238B67E43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11" y="931248"/>
            <a:ext cx="3249861" cy="4333148"/>
          </a:xfrm>
          <a:prstGeom prst="rect">
            <a:avLst/>
          </a:prstGeom>
        </p:spPr>
      </p:pic>
      <p:pic>
        <p:nvPicPr>
          <p:cNvPr id="7" name="Picture 6" descr="A picture containing text, indoor, floor, cluttered&#10;&#10;Description automatically generated">
            <a:extLst>
              <a:ext uri="{FF2B5EF4-FFF2-40B4-BE49-F238E27FC236}">
                <a16:creationId xmlns:a16="http://schemas.microsoft.com/office/drawing/2014/main" id="{4E158DA4-AD28-9A01-F047-03B2A8C70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32" y="1199627"/>
            <a:ext cx="2673992" cy="3565322"/>
          </a:xfrm>
          <a:prstGeom prst="rect">
            <a:avLst/>
          </a:prstGeom>
        </p:spPr>
      </p:pic>
      <p:pic>
        <p:nvPicPr>
          <p:cNvPr id="11" name="Picture 10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05EDC820-DF33-4DE8-E05C-9106690D0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85" y="1199626"/>
            <a:ext cx="2673992" cy="3565322"/>
          </a:xfrm>
          <a:prstGeom prst="rect">
            <a:avLst/>
          </a:prstGeom>
        </p:spPr>
      </p:pic>
      <p:pic>
        <p:nvPicPr>
          <p:cNvPr id="2056" name="Picture 8" descr="The Best Refrigerator Brands of 2023 | Reviews by Wirecutter">
            <a:extLst>
              <a:ext uri="{FF2B5EF4-FFF2-40B4-BE49-F238E27FC236}">
                <a16:creationId xmlns:a16="http://schemas.microsoft.com/office/drawing/2014/main" id="{C5A74F95-B426-D42B-D975-BE8BFCAA1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4" t="6239" r="36112" b="6667"/>
          <a:stretch/>
        </p:blipFill>
        <p:spPr bwMode="auto">
          <a:xfrm>
            <a:off x="154115" y="1553105"/>
            <a:ext cx="1487856" cy="30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21DFB0-2F40-7261-424B-AED789120BB5}"/>
              </a:ext>
            </a:extLst>
          </p:cNvPr>
          <p:cNvSpPr txBox="1"/>
          <p:nvPr/>
        </p:nvSpPr>
        <p:spPr>
          <a:xfrm>
            <a:off x="547063" y="3097821"/>
            <a:ext cx="5389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4°C</a:t>
            </a:r>
          </a:p>
          <a:p>
            <a:pPr algn="ctr"/>
            <a:r>
              <a:rPr lang="en-DK" sz="1100" dirty="0"/>
              <a:t>277K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FCE75-C122-23F1-5C5F-C62451879A3B}"/>
              </a:ext>
            </a:extLst>
          </p:cNvPr>
          <p:cNvSpPr txBox="1"/>
          <p:nvPr/>
        </p:nvSpPr>
        <p:spPr>
          <a:xfrm>
            <a:off x="457623" y="1956131"/>
            <a:ext cx="756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-18°C</a:t>
            </a:r>
          </a:p>
          <a:p>
            <a:pPr algn="ctr"/>
            <a:r>
              <a:rPr lang="en-DK" sz="1100" dirty="0"/>
              <a:t>255K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4EEAB-76F7-BEF4-1AAA-4B8CC8E80E7E}"/>
              </a:ext>
            </a:extLst>
          </p:cNvPr>
          <p:cNvSpPr txBox="1"/>
          <p:nvPr/>
        </p:nvSpPr>
        <p:spPr>
          <a:xfrm>
            <a:off x="2607015" y="421464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-269</a:t>
            </a:r>
            <a:r>
              <a:rPr lang="en-DK" dirty="0"/>
              <a:t> </a:t>
            </a:r>
            <a:r>
              <a:rPr lang="en-DK" dirty="0">
                <a:solidFill>
                  <a:schemeClr val="bg1"/>
                </a:solidFill>
              </a:rPr>
              <a:t>°</a:t>
            </a:r>
            <a:r>
              <a:rPr lang="en-US" dirty="0">
                <a:solidFill>
                  <a:schemeClr val="bg1"/>
                </a:solidFill>
              </a:rPr>
              <a:t>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4K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17BD3-E81C-02FD-E344-BD52A0E38B14}"/>
              </a:ext>
            </a:extLst>
          </p:cNvPr>
          <p:cNvSpPr txBox="1"/>
          <p:nvPr/>
        </p:nvSpPr>
        <p:spPr>
          <a:xfrm>
            <a:off x="6689055" y="427320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>
                <a:solidFill>
                  <a:schemeClr val="bg1"/>
                </a:solidFill>
              </a:rPr>
              <a:t>0.1K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FCEF6-C603-92D9-0FA5-886A3F0DD8CF}"/>
              </a:ext>
            </a:extLst>
          </p:cNvPr>
          <p:cNvSpPr txBox="1"/>
          <p:nvPr/>
        </p:nvSpPr>
        <p:spPr>
          <a:xfrm>
            <a:off x="9315967" y="365181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>
                <a:solidFill>
                  <a:schemeClr val="bg1"/>
                </a:solidFill>
              </a:rPr>
              <a:t>0.018K</a:t>
            </a:r>
          </a:p>
        </p:txBody>
      </p:sp>
      <p:pic>
        <p:nvPicPr>
          <p:cNvPr id="3" name="Picture 2" descr="A picture containing indoor, floor, ceiling, hard&#10;&#10;Description automatically generated">
            <a:extLst>
              <a:ext uri="{FF2B5EF4-FFF2-40B4-BE49-F238E27FC236}">
                <a16:creationId xmlns:a16="http://schemas.microsoft.com/office/drawing/2014/main" id="{D5343E0A-E2D5-C82D-EE4D-ED1DA6BB33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637" y="931248"/>
            <a:ext cx="4180862" cy="55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6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floor, ceiling, hard&#10;&#10;Description automatically generated">
            <a:extLst>
              <a:ext uri="{FF2B5EF4-FFF2-40B4-BE49-F238E27FC236}">
                <a16:creationId xmlns:a16="http://schemas.microsoft.com/office/drawing/2014/main" id="{01B64DF8-4F5B-7298-A115-9128687BD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3" y="1485900"/>
            <a:ext cx="3563540" cy="4751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8FEB3-CDF7-E900-ED09-C5484C4F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Our real life</a:t>
            </a:r>
          </a:p>
        </p:txBody>
      </p:sp>
      <p:pic>
        <p:nvPicPr>
          <p:cNvPr id="8" name="Picture 7" descr="A picture containing text, floor, indoor, person&#10;&#10;Description automatically generated">
            <a:extLst>
              <a:ext uri="{FF2B5EF4-FFF2-40B4-BE49-F238E27FC236}">
                <a16:creationId xmlns:a16="http://schemas.microsoft.com/office/drawing/2014/main" id="{82A8D830-B699-5E16-83AA-C58CF154E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3" y="1485900"/>
            <a:ext cx="3563540" cy="4751386"/>
          </a:xfrm>
          <a:prstGeom prst="rect">
            <a:avLst/>
          </a:prstGeom>
        </p:spPr>
      </p:pic>
      <p:pic>
        <p:nvPicPr>
          <p:cNvPr id="1026" name="Picture 2" descr="Cleanroom - Wikipedia">
            <a:extLst>
              <a:ext uri="{FF2B5EF4-FFF2-40B4-BE49-F238E27FC236}">
                <a16:creationId xmlns:a16="http://schemas.microsoft.com/office/drawing/2014/main" id="{9BD43270-5402-1574-EDD8-2E2D52B1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843" y="1484313"/>
            <a:ext cx="6148834" cy="476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93F7-9D99-9A9C-72C3-05F5CB12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Measurements</a:t>
            </a:r>
          </a:p>
        </p:txBody>
      </p:sp>
      <p:pic>
        <p:nvPicPr>
          <p:cNvPr id="1026" name="Picture 2" descr="Resistors In Series and Parallel - Circuit Components, Resistors in  Parallel and Series, Videos, and FAQs">
            <a:extLst>
              <a:ext uri="{FF2B5EF4-FFF2-40B4-BE49-F238E27FC236}">
                <a16:creationId xmlns:a16="http://schemas.microsoft.com/office/drawing/2014/main" id="{0DFE5022-54E4-59D7-D1A6-533A9858A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9" r="15655"/>
          <a:stretch/>
        </p:blipFill>
        <p:spPr bwMode="auto">
          <a:xfrm>
            <a:off x="408854" y="1485900"/>
            <a:ext cx="4712595" cy="39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hematic of the measurement set-up The sample was bonded to a printed... |  Download Scientific Diagram">
            <a:extLst>
              <a:ext uri="{FF2B5EF4-FFF2-40B4-BE49-F238E27FC236}">
                <a16:creationId xmlns:a16="http://schemas.microsoft.com/office/drawing/2014/main" id="{7FB88502-1BA0-7BB8-2E33-95CA58826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58" y="631241"/>
            <a:ext cx="6642389" cy="561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74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75A6-1BA5-F2DA-D72B-B1284B0F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 err="1"/>
              <a:t>Resu</a:t>
            </a:r>
            <a:r>
              <a:rPr lang="en-US" dirty="0" err="1"/>
              <a:t>lt</a:t>
            </a:r>
            <a:r>
              <a:rPr lang="en-DK" dirty="0"/>
              <a:t>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CED404-629D-A382-D423-8784F7E6F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5"/>
          <a:stretch/>
        </p:blipFill>
        <p:spPr bwMode="auto">
          <a:xfrm>
            <a:off x="338637" y="1076614"/>
            <a:ext cx="2874911" cy="235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ansport experiments on a Majorana wire">
            <a:extLst>
              <a:ext uri="{FF2B5EF4-FFF2-40B4-BE49-F238E27FC236}">
                <a16:creationId xmlns:a16="http://schemas.microsoft.com/office/drawing/2014/main" id="{4BD4DF00-0D52-DA55-5BA9-BD5B4A2E7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5"/>
          <a:stretch/>
        </p:blipFill>
        <p:spPr bwMode="auto">
          <a:xfrm>
            <a:off x="3389276" y="3724176"/>
            <a:ext cx="4305762" cy="294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BC18C51-0F22-97FB-C4FB-D67AE88D2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83"/>
          <a:stretch/>
        </p:blipFill>
        <p:spPr bwMode="auto">
          <a:xfrm>
            <a:off x="588963" y="3724176"/>
            <a:ext cx="2585616" cy="240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705FB10-BB9D-F160-E921-E5C795F44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276" y="781437"/>
            <a:ext cx="3954305" cy="294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CE4725-7E7C-79A4-EE89-12DAEA93A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562" y="2182185"/>
            <a:ext cx="4136821" cy="30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842F-AE34-F168-2126-D264F003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tour</a:t>
            </a:r>
          </a:p>
        </p:txBody>
      </p:sp>
    </p:spTree>
    <p:extLst>
      <p:ext uri="{BB962C8B-B14F-4D97-AF65-F5344CB8AC3E}">
        <p14:creationId xmlns:p14="http://schemas.microsoft.com/office/powerpoint/2010/main" val="298249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EC80-A2D8-20F8-B9A9-7901A461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13EF7-D5D6-CBFB-0530-1D143C12E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4226318" cy="46751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Harry</a:t>
            </a:r>
          </a:p>
          <a:p>
            <a:pPr marL="228600" indent="0">
              <a:buNone/>
            </a:pPr>
            <a:r>
              <a:rPr lang="en-US" sz="1800" dirty="0"/>
              <a:t>PhD candidate </a:t>
            </a:r>
          </a:p>
          <a:p>
            <a:pPr marL="228600" indent="0">
              <a:buNone/>
            </a:pPr>
            <a:r>
              <a:rPr lang="en-US" sz="1800" dirty="0"/>
              <a:t>Experimental work:</a:t>
            </a:r>
          </a:p>
          <a:p>
            <a:pPr marL="450850" indent="0">
              <a:buNone/>
            </a:pPr>
            <a:r>
              <a:rPr lang="en-US" sz="1600" dirty="0"/>
              <a:t>Fabrication &amp; measurements of</a:t>
            </a:r>
            <a:br>
              <a:rPr lang="en-US" sz="1600" dirty="0"/>
            </a:br>
            <a:r>
              <a:rPr lang="en-US" sz="1600" dirty="0"/>
              <a:t>spin qubits</a:t>
            </a:r>
            <a:endParaRPr lang="en-US" sz="180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6D486FA-44F1-60BE-82D8-FC7A3616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23"/>
          <a:stretch/>
        </p:blipFill>
        <p:spPr>
          <a:xfrm>
            <a:off x="11381316" y="5945474"/>
            <a:ext cx="810684" cy="912526"/>
          </a:xfrm>
          <a:prstGeom prst="rect">
            <a:avLst/>
          </a:prstGeom>
        </p:spPr>
      </p:pic>
      <p:pic>
        <p:nvPicPr>
          <p:cNvPr id="5122" name="Picture 2" descr="Combined qubit may bring scaleable quantum computing to silicon">
            <a:extLst>
              <a:ext uri="{FF2B5EF4-FFF2-40B4-BE49-F238E27FC236}">
                <a16:creationId xmlns:a16="http://schemas.microsoft.com/office/drawing/2014/main" id="{C30A0493-525F-C1D7-2A3D-8DCDF9C73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4" y="3609103"/>
            <a:ext cx="3422709" cy="20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2730479-95AE-AAAE-7D06-AE920C1541AF}"/>
              </a:ext>
            </a:extLst>
          </p:cNvPr>
          <p:cNvSpPr txBox="1">
            <a:spLocks/>
          </p:cNvSpPr>
          <p:nvPr/>
        </p:nvSpPr>
        <p:spPr>
          <a:xfrm>
            <a:off x="7375133" y="1635125"/>
            <a:ext cx="4226318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Amalie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en-US" sz="1800" dirty="0"/>
              <a:t>Master student 1</a:t>
            </a:r>
            <a:r>
              <a:rPr lang="en-US" sz="1800" baseline="30000" dirty="0"/>
              <a:t>st</a:t>
            </a:r>
            <a:r>
              <a:rPr lang="en-US" sz="1800" dirty="0"/>
              <a:t> year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en-US" sz="1800" dirty="0"/>
              <a:t>Experimental work:</a:t>
            </a:r>
          </a:p>
          <a:p>
            <a:pPr marL="450850" indent="0">
              <a:buFont typeface="Arial" panose="020B0604020202020204" pitchFamily="34" charset="0"/>
              <a:buNone/>
            </a:pPr>
            <a:r>
              <a:rPr lang="en-US" sz="1600" dirty="0"/>
              <a:t>Fabrication &amp; measurements of</a:t>
            </a:r>
            <a:br>
              <a:rPr lang="en-US" sz="1600" dirty="0"/>
            </a:br>
            <a:r>
              <a:rPr lang="en-US" sz="1600" dirty="0"/>
              <a:t>superconducting qubits</a:t>
            </a:r>
            <a:endParaRPr lang="en-US" sz="1800" dirty="0"/>
          </a:p>
        </p:txBody>
      </p:sp>
      <p:pic>
        <p:nvPicPr>
          <p:cNvPr id="1026" name="Picture 2" descr="Fluxonium Qubit — scqubits Documentation">
            <a:extLst>
              <a:ext uri="{FF2B5EF4-FFF2-40B4-BE49-F238E27FC236}">
                <a16:creationId xmlns:a16="http://schemas.microsoft.com/office/drawing/2014/main" id="{6F14F800-9F32-FA37-B61A-1BDECEB3C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26" y="3682321"/>
            <a:ext cx="3310875" cy="186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85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D740-8BB9-93C6-BA86-8B8F26DA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6EC25-0C9F-46A5-2C62-EA7434484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dirty="0"/>
              <a:t>Quantum Physics</a:t>
            </a:r>
          </a:p>
          <a:p>
            <a:pPr marL="0" indent="0">
              <a:buNone/>
            </a:pPr>
            <a:r>
              <a:rPr lang="en-DK" dirty="0"/>
              <a:t>Quantum computing and quantum bits (Qubits)</a:t>
            </a:r>
          </a:p>
          <a:p>
            <a:pPr marL="0" indent="0">
              <a:buNone/>
            </a:pPr>
            <a:r>
              <a:rPr lang="en-DK" dirty="0"/>
              <a:t>The center for quantum devices</a:t>
            </a:r>
          </a:p>
          <a:p>
            <a:pPr marL="0" indent="0">
              <a:buNone/>
            </a:pPr>
            <a:r>
              <a:rPr lang="en-DK" dirty="0"/>
              <a:t>Fabrication and measurements</a:t>
            </a:r>
          </a:p>
          <a:p>
            <a:pPr marL="0" indent="0">
              <a:buNone/>
            </a:pPr>
            <a:r>
              <a:rPr lang="en-DK" dirty="0"/>
              <a:t>Lab tour</a:t>
            </a:r>
          </a:p>
          <a:p>
            <a:pPr marL="0" indent="0">
              <a:buNone/>
            </a:pPr>
            <a:endParaRPr lang="en-DK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825C086-F893-8670-0376-2C05AC564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23"/>
          <a:stretch/>
        </p:blipFill>
        <p:spPr>
          <a:xfrm>
            <a:off x="11381316" y="5945474"/>
            <a:ext cx="810684" cy="9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2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6490-135D-9296-71B1-1D456D39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Qdev</a:t>
            </a:r>
            <a:r>
              <a:rPr lang="en-US" dirty="0"/>
              <a:t>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39E37-ACDE-2A48-CC8E-BAE1D72E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6964" cy="4351338"/>
          </a:xfrm>
        </p:spPr>
        <p:txBody>
          <a:bodyPr/>
          <a:lstStyle/>
          <a:p>
            <a:r>
              <a:rPr lang="en-US" dirty="0" err="1"/>
              <a:t>Qdev</a:t>
            </a:r>
            <a:r>
              <a:rPr lang="en-US" dirty="0"/>
              <a:t>: Exploring Quantum phenomena in superconductors.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Subdepartment: </a:t>
            </a:r>
          </a:p>
          <a:p>
            <a:pPr lvl="2"/>
            <a:r>
              <a:rPr lang="en-US" dirty="0"/>
              <a:t>Fabricating qubits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3BE15C8-F981-CAA9-073D-B93452E84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117264"/>
              </p:ext>
            </p:extLst>
          </p:nvPr>
        </p:nvGraphicFramePr>
        <p:xfrm>
          <a:off x="6162722" y="1213328"/>
          <a:ext cx="5151272" cy="299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5259D4E-37C8-0319-2605-8172174EF0A5}"/>
              </a:ext>
            </a:extLst>
          </p:cNvPr>
          <p:cNvSpPr/>
          <p:nvPr/>
        </p:nvSpPr>
        <p:spPr>
          <a:xfrm>
            <a:off x="5974760" y="2366935"/>
            <a:ext cx="5626691" cy="19510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E3807-730E-F036-BF4E-AC6638E1D768}"/>
              </a:ext>
            </a:extLst>
          </p:cNvPr>
          <p:cNvSpPr/>
          <p:nvPr/>
        </p:nvSpPr>
        <p:spPr>
          <a:xfrm>
            <a:off x="8225051" y="2330228"/>
            <a:ext cx="1282890" cy="202441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4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AB72-DEC7-6341-5DB4-C7F3331C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What we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5EDC3-BC43-4817-4723-333E1A8B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26" y="1877744"/>
            <a:ext cx="2756905" cy="1909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263B1-5475-E818-EFA5-B260CFBEB2DB}"/>
              </a:ext>
            </a:extLst>
          </p:cNvPr>
          <p:cNvSpPr txBox="1"/>
          <p:nvPr/>
        </p:nvSpPr>
        <p:spPr>
          <a:xfrm>
            <a:off x="970909" y="1485900"/>
            <a:ext cx="2609689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Quantum Materials</a:t>
            </a:r>
            <a:endParaRPr lang="en-US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BA283-F6ED-9E8D-1EA8-E2C0D2C3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95" y="1711755"/>
            <a:ext cx="4785247" cy="218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EB772-57C9-27D0-96AF-021722F9578D}"/>
              </a:ext>
            </a:extLst>
          </p:cNvPr>
          <p:cNvSpPr txBox="1"/>
          <p:nvPr/>
        </p:nvSpPr>
        <p:spPr>
          <a:xfrm>
            <a:off x="8602342" y="1414162"/>
            <a:ext cx="1877117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Novel devices</a:t>
            </a:r>
            <a:endParaRPr lang="en-US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875DA-809E-06A4-2760-6700B165C74D}"/>
              </a:ext>
            </a:extLst>
          </p:cNvPr>
          <p:cNvSpPr txBox="1"/>
          <p:nvPr/>
        </p:nvSpPr>
        <p:spPr>
          <a:xfrm>
            <a:off x="5345750" y="1342423"/>
            <a:ext cx="934551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Theory</a:t>
            </a:r>
            <a:endParaRPr lang="en-US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7E0C5-2307-6ED4-8D78-F9C920BD5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6" y="3809736"/>
            <a:ext cx="5303061" cy="141297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077587-FB2F-1549-541E-9AB2753CF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113" y="1711755"/>
            <a:ext cx="2572665" cy="4697909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2D0EDC2-BA4F-EC7E-C712-422DA298E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62" y="5203862"/>
            <a:ext cx="2667276" cy="16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6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tom">
            <a:extLst>
              <a:ext uri="{FF2B5EF4-FFF2-40B4-BE49-F238E27FC236}">
                <a16:creationId xmlns:a16="http://schemas.microsoft.com/office/drawing/2014/main" id="{7516AA4E-8781-AF2F-F68D-3B7C73294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FD1E25-4875-2B7F-1806-FF486ECA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960" y="365125"/>
            <a:ext cx="6561056" cy="1325563"/>
          </a:xfrm>
        </p:spPr>
        <p:txBody>
          <a:bodyPr/>
          <a:lstStyle/>
          <a:p>
            <a:r>
              <a:rPr lang="en-US" dirty="0"/>
              <a:t>What does quantum mean?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D8AE0-C972-3874-DBF1-8DADA4C95142}"/>
              </a:ext>
            </a:extLst>
          </p:cNvPr>
          <p:cNvSpPr txBox="1"/>
          <p:nvPr/>
        </p:nvSpPr>
        <p:spPr>
          <a:xfrm>
            <a:off x="6574586" y="1176099"/>
            <a:ext cx="561741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Atoms: </a:t>
            </a:r>
          </a:p>
          <a:p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Protons + </a:t>
            </a:r>
          </a:p>
          <a:p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Neutrons n </a:t>
            </a:r>
          </a:p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Electrons e-</a:t>
            </a:r>
          </a:p>
          <a:p>
            <a:endParaRPr lang="en-US" sz="3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Quantized energy</a:t>
            </a:r>
            <a:br>
              <a:rPr lang="en-US" sz="3200" dirty="0"/>
            </a:br>
            <a:r>
              <a:rPr lang="en-US" sz="3200" dirty="0"/>
              <a:t>	Atomic electron orbitals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Quantized light</a:t>
            </a:r>
            <a:br>
              <a:rPr lang="en-US" sz="3200" dirty="0"/>
            </a:br>
            <a:r>
              <a:rPr lang="en-US" sz="3200" dirty="0"/>
              <a:t>	Photons</a:t>
            </a:r>
          </a:p>
        </p:txBody>
      </p:sp>
    </p:spTree>
    <p:extLst>
      <p:ext uri="{BB962C8B-B14F-4D97-AF65-F5344CB8AC3E}">
        <p14:creationId xmlns:p14="http://schemas.microsoft.com/office/powerpoint/2010/main" val="183521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B1DF-0F41-9953-87B3-8D54FC3B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Quantum is extreme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56B66C-F3BD-088D-6148-19C88F17F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Extremely cold temperatures</a:t>
            </a:r>
          </a:p>
          <a:p>
            <a:r>
              <a:rPr lang="en-US" sz="2200" dirty="0"/>
              <a:t>Extremely small length</a:t>
            </a:r>
          </a:p>
          <a:p>
            <a:r>
              <a:rPr lang="en-US" sz="2200" dirty="0"/>
              <a:t>Extremely high energies</a:t>
            </a:r>
          </a:p>
          <a:p>
            <a:endParaRPr lang="en-US" sz="2200" dirty="0"/>
          </a:p>
        </p:txBody>
      </p:sp>
      <p:pic>
        <p:nvPicPr>
          <p:cNvPr id="20" name="Picture 4" descr="Rainbow reflection at the sky">
            <a:extLst>
              <a:ext uri="{FF2B5EF4-FFF2-40B4-BE49-F238E27FC236}">
                <a16:creationId xmlns:a16="http://schemas.microsoft.com/office/drawing/2014/main" id="{089CD7F8-98FB-305B-AA51-ACCEDCB1E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4" r="15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977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26BB-3195-46FA-12F4-A278F916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Our general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0CB57-B4A3-A25D-34F0-DECFDBF5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372" y="1635125"/>
            <a:ext cx="4196554" cy="1510747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Quantum device</a:t>
            </a:r>
            <a:r>
              <a:rPr lang="en-US" dirty="0"/>
              <a:t> (Qubit)</a:t>
            </a:r>
            <a:endParaRPr lang="en-DK" dirty="0"/>
          </a:p>
        </p:txBody>
      </p:sp>
      <p:pic>
        <p:nvPicPr>
          <p:cNvPr id="5" name="Graphic 4" descr="Graduation cap with solid fill">
            <a:extLst>
              <a:ext uri="{FF2B5EF4-FFF2-40B4-BE49-F238E27FC236}">
                <a16:creationId xmlns:a16="http://schemas.microsoft.com/office/drawing/2014/main" id="{45CB10F3-AA58-C7E8-E023-0F15EB927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040" y="1638040"/>
            <a:ext cx="1634455" cy="1634455"/>
          </a:xfrm>
          <a:prstGeom prst="rect">
            <a:avLst/>
          </a:prstGeom>
        </p:spPr>
      </p:pic>
      <p:pic>
        <p:nvPicPr>
          <p:cNvPr id="9" name="Graphic 8" descr="Snowflake outline">
            <a:extLst>
              <a:ext uri="{FF2B5EF4-FFF2-40B4-BE49-F238E27FC236}">
                <a16:creationId xmlns:a16="http://schemas.microsoft.com/office/drawing/2014/main" id="{599B0F8C-814E-1C09-C86C-3D4D47BCC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0158" y="1771126"/>
            <a:ext cx="1261938" cy="1261938"/>
          </a:xfrm>
          <a:prstGeom prst="rect">
            <a:avLst/>
          </a:prstGeom>
        </p:spPr>
      </p:pic>
      <p:pic>
        <p:nvPicPr>
          <p:cNvPr id="11" name="Graphic 10" descr="Processor with solid fill">
            <a:extLst>
              <a:ext uri="{FF2B5EF4-FFF2-40B4-BE49-F238E27FC236}">
                <a16:creationId xmlns:a16="http://schemas.microsoft.com/office/drawing/2014/main" id="{C203DA15-F3B5-92F0-1FD6-BD393A1B1A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9335" y="1908267"/>
            <a:ext cx="1088169" cy="1088169"/>
          </a:xfrm>
          <a:prstGeom prst="rect">
            <a:avLst/>
          </a:prstGeom>
        </p:spPr>
      </p:pic>
      <p:pic>
        <p:nvPicPr>
          <p:cNvPr id="13" name="Picture 12" descr="A picture containing text, monitor, screen, electronics&#10;&#10;Description automatically generated">
            <a:extLst>
              <a:ext uri="{FF2B5EF4-FFF2-40B4-BE49-F238E27FC236}">
                <a16:creationId xmlns:a16="http://schemas.microsoft.com/office/drawing/2014/main" id="{4875859D-62C1-2910-F7C0-DF967EB0B5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68" y="2999351"/>
            <a:ext cx="3690353" cy="2927192"/>
          </a:xfrm>
          <a:prstGeom prst="rect">
            <a:avLst/>
          </a:prstGeom>
        </p:spPr>
      </p:pic>
      <p:pic>
        <p:nvPicPr>
          <p:cNvPr id="15" name="Picture 14" descr="A picture containing brass&#10;&#10;Description automatically generated">
            <a:extLst>
              <a:ext uri="{FF2B5EF4-FFF2-40B4-BE49-F238E27FC236}">
                <a16:creationId xmlns:a16="http://schemas.microsoft.com/office/drawing/2014/main" id="{6F0A3ABF-E75D-160B-CFD6-D4BBC45ABD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2" y="3083321"/>
            <a:ext cx="1643839" cy="35602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D9AEC3-0E49-0FDD-1EDD-5255FF0041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2953" y="4080279"/>
            <a:ext cx="1643840" cy="131507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D1D2A0E3-557F-35D4-B5BB-D4F274C55C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02181" y="4240442"/>
            <a:ext cx="294307" cy="294307"/>
          </a:xfrm>
          <a:prstGeom prst="rect">
            <a:avLst/>
          </a:prstGeom>
        </p:spPr>
      </p:pic>
      <p:pic>
        <p:nvPicPr>
          <p:cNvPr id="24" name="Picture 23" descr="A picture containing indoor, chair, cluttered&#10;&#10;Description automatically generated">
            <a:extLst>
              <a:ext uri="{FF2B5EF4-FFF2-40B4-BE49-F238E27FC236}">
                <a16:creationId xmlns:a16="http://schemas.microsoft.com/office/drawing/2014/main" id="{FDE52D67-8B25-1A6D-A272-116C5BDB83B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6" t="1101" r="30209" b="34923"/>
          <a:stretch/>
        </p:blipFill>
        <p:spPr>
          <a:xfrm>
            <a:off x="4863572" y="2972841"/>
            <a:ext cx="1480620" cy="32673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46B14B-EDBD-B0A5-984C-3258AF15BCFE}"/>
              </a:ext>
            </a:extLst>
          </p:cNvPr>
          <p:cNvSpPr txBox="1"/>
          <p:nvPr/>
        </p:nvSpPr>
        <p:spPr>
          <a:xfrm>
            <a:off x="9971647" y="301388"/>
            <a:ext cx="291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dirty="0"/>
              <a:t>Quantum computing</a:t>
            </a:r>
          </a:p>
        </p:txBody>
      </p:sp>
      <p:pic>
        <p:nvPicPr>
          <p:cNvPr id="30" name="Graphic 29" descr="Aspiration with solid fill">
            <a:extLst>
              <a:ext uri="{FF2B5EF4-FFF2-40B4-BE49-F238E27FC236}">
                <a16:creationId xmlns:a16="http://schemas.microsoft.com/office/drawing/2014/main" id="{53483482-5DD1-294D-B530-66816DCE92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14447" y="571500"/>
            <a:ext cx="914400" cy="914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FDC7FB-8F3D-496F-FECA-19B24C827463}"/>
              </a:ext>
            </a:extLst>
          </p:cNvPr>
          <p:cNvSpPr txBox="1">
            <a:spLocks/>
          </p:cNvSpPr>
          <p:nvPr/>
        </p:nvSpPr>
        <p:spPr>
          <a:xfrm>
            <a:off x="4830824" y="1635125"/>
            <a:ext cx="2530351" cy="15107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K" dirty="0"/>
              <a:t>+ Refrigerator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05DDB6-A0DB-62AD-93C2-976DDDC8641C}"/>
              </a:ext>
            </a:extLst>
          </p:cNvPr>
          <p:cNvSpPr txBox="1">
            <a:spLocks/>
          </p:cNvSpPr>
          <p:nvPr/>
        </p:nvSpPr>
        <p:spPr>
          <a:xfrm>
            <a:off x="7305855" y="1638040"/>
            <a:ext cx="3379850" cy="15107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K" dirty="0"/>
              <a:t>= Measurement results</a:t>
            </a:r>
          </a:p>
        </p:txBody>
      </p:sp>
    </p:spTree>
    <p:extLst>
      <p:ext uri="{BB962C8B-B14F-4D97-AF65-F5344CB8AC3E}">
        <p14:creationId xmlns:p14="http://schemas.microsoft.com/office/powerpoint/2010/main" val="260403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9EC79E-CA54-48CF-19D2-3D314AC1FB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How do we make Qubits?</a:t>
            </a:r>
          </a:p>
        </p:txBody>
      </p:sp>
    </p:spTree>
    <p:extLst>
      <p:ext uri="{BB962C8B-B14F-4D97-AF65-F5344CB8AC3E}">
        <p14:creationId xmlns:p14="http://schemas.microsoft.com/office/powerpoint/2010/main" val="3976384215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3DFE0E19-30A7-D44C-A65E-05D87A36A7CB}" vid="{1DB88FB6-D33E-C548-88EA-F3E89DEF23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template_16_9_ENG_full</Template>
  <TotalTime>180</TotalTime>
  <Words>266</Words>
  <Application>Microsoft Office PowerPoint</Application>
  <PresentationFormat>Widescreen</PresentationFormat>
  <Paragraphs>79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Microsoft New Tai Lue</vt:lpstr>
      <vt:lpstr>Brugerdefineret design</vt:lpstr>
      <vt:lpstr>Welcome to the   Center for Quantum Devices (Qdev)</vt:lpstr>
      <vt:lpstr>Who are we? </vt:lpstr>
      <vt:lpstr>Outline</vt:lpstr>
      <vt:lpstr>What are Qdev doing?</vt:lpstr>
      <vt:lpstr>What we do</vt:lpstr>
      <vt:lpstr>What does quantum mean?</vt:lpstr>
      <vt:lpstr>Quantum is extreme</vt:lpstr>
      <vt:lpstr>Our general target</vt:lpstr>
      <vt:lpstr>PowerPoint Presentation</vt:lpstr>
      <vt:lpstr>PowerPoint Presentation</vt:lpstr>
      <vt:lpstr>PowerPoint Presentation</vt:lpstr>
      <vt:lpstr>PowerPoint Presentation</vt:lpstr>
      <vt:lpstr>Quantum devices</vt:lpstr>
      <vt:lpstr>Refrigerators</vt:lpstr>
      <vt:lpstr>Our real life</vt:lpstr>
      <vt:lpstr>Measurements</vt:lpstr>
      <vt:lpstr>Results</vt:lpstr>
      <vt:lpstr>Lab tour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Center for Quantum Devices (Qdev)</dc:title>
  <dc:creator>Amalie Terese Jiao Paulsen</dc:creator>
  <cp:lastModifiedBy>Amalie Terese Jiao Paulsen</cp:lastModifiedBy>
  <cp:revision>6</cp:revision>
  <dcterms:created xsi:type="dcterms:W3CDTF">2023-04-27T09:17:47Z</dcterms:created>
  <dcterms:modified xsi:type="dcterms:W3CDTF">2023-04-27T15:28:55Z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2023-04-27T12:13:32Z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6467283c-39fc-42d8-98bd-a79a775ed097</vt:lpwstr>
  </property>
  <property fmtid="{D5CDD505-2E9C-101B-9397-08002B2CF9AE}" pid="8" name="MSIP_Label_6a2630e2-1ac5-455e-8217-0156b1936a76_ContentBits">
    <vt:lpwstr>0</vt:lpwstr>
  </property>
</Properties>
</file>